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68" r:id="rId2"/>
    <p:sldMasterId id="2147484172" r:id="rId3"/>
  </p:sldMasterIdLst>
  <p:notesMasterIdLst>
    <p:notesMasterId r:id="rId28"/>
  </p:notesMasterIdLst>
  <p:sldIdLst>
    <p:sldId id="267" r:id="rId4"/>
    <p:sldId id="268" r:id="rId5"/>
    <p:sldId id="265" r:id="rId6"/>
    <p:sldId id="258" r:id="rId7"/>
    <p:sldId id="260" r:id="rId8"/>
    <p:sldId id="262" r:id="rId9"/>
    <p:sldId id="270" r:id="rId10"/>
    <p:sldId id="271" r:id="rId11"/>
    <p:sldId id="272" r:id="rId12"/>
    <p:sldId id="287" r:id="rId13"/>
    <p:sldId id="259" r:id="rId14"/>
    <p:sldId id="286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4F028A-02FB-4D82-A2D0-CD0E9C3DC93A}" v="4" dt="2026-01-23T21:50:39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3.png"/><Relationship Id="rId7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B51BD-0CCE-48D9-A26D-BDC17D60177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84EE36B3-C594-44E5-9276-13F98DC0EAC2}">
      <dgm:prSet custT="1"/>
      <dgm:spPr/>
      <dgm:t>
        <a:bodyPr/>
        <a:lstStyle/>
        <a:p>
          <a:r>
            <a:rPr lang="en-US" sz="2000" dirty="0"/>
            <a:t>Laptops should be charged each night at home.</a:t>
          </a:r>
        </a:p>
      </dgm:t>
    </dgm:pt>
    <dgm:pt modelId="{7256162B-EA6F-47D8-8822-D40384B0D885}" type="parTrans" cxnId="{A8CD0E00-B9BC-452E-A1C4-903878159050}">
      <dgm:prSet/>
      <dgm:spPr/>
      <dgm:t>
        <a:bodyPr/>
        <a:lstStyle/>
        <a:p>
          <a:endParaRPr lang="en-US"/>
        </a:p>
      </dgm:t>
    </dgm:pt>
    <dgm:pt modelId="{D2ADCC98-093E-4FA5-9AD2-8FB0A6BB7BE6}" type="sibTrans" cxnId="{A8CD0E00-B9BC-452E-A1C4-903878159050}">
      <dgm:prSet/>
      <dgm:spPr/>
      <dgm:t>
        <a:bodyPr/>
        <a:lstStyle/>
        <a:p>
          <a:endParaRPr lang="en-US"/>
        </a:p>
      </dgm:t>
    </dgm:pt>
    <dgm:pt modelId="{379E6B9B-3585-482C-977B-B2ED2530F08B}">
      <dgm:prSet custT="1"/>
      <dgm:spPr/>
      <dgm:t>
        <a:bodyPr/>
        <a:lstStyle/>
        <a:p>
          <a:r>
            <a:rPr lang="en-US" sz="1800" dirty="0"/>
            <a:t>Students should bring their charger to school in case they need to charge during the school day.</a:t>
          </a:r>
        </a:p>
      </dgm:t>
    </dgm:pt>
    <dgm:pt modelId="{C180BBB1-DD7E-465D-8FCC-CB52EB3376BA}" type="parTrans" cxnId="{5D763651-5BAB-4AF7-8FA5-FCEFEECB997F}">
      <dgm:prSet/>
      <dgm:spPr/>
      <dgm:t>
        <a:bodyPr/>
        <a:lstStyle/>
        <a:p>
          <a:endParaRPr lang="en-US"/>
        </a:p>
      </dgm:t>
    </dgm:pt>
    <dgm:pt modelId="{D794DDEB-F5C9-40E8-9408-397F4BA785B0}" type="sibTrans" cxnId="{5D763651-5BAB-4AF7-8FA5-FCEFEECB997F}">
      <dgm:prSet/>
      <dgm:spPr/>
      <dgm:t>
        <a:bodyPr/>
        <a:lstStyle/>
        <a:p>
          <a:endParaRPr lang="en-US"/>
        </a:p>
      </dgm:t>
    </dgm:pt>
    <dgm:pt modelId="{E30A5840-BFB7-4305-8D75-2972796E786C}">
      <dgm:prSet custT="1"/>
      <dgm:spPr/>
      <dgm:t>
        <a:bodyPr/>
        <a:lstStyle/>
        <a:p>
          <a:r>
            <a:rPr lang="en-US" sz="1800" dirty="0"/>
            <a:t>FCMS does not loan out chargers, sell chargers or give students a 2</a:t>
          </a:r>
          <a:r>
            <a:rPr lang="en-US" sz="1800" baseline="30000" dirty="0"/>
            <a:t>nd</a:t>
          </a:r>
          <a:r>
            <a:rPr lang="en-US" sz="1800" dirty="0"/>
            <a:t> charger.</a:t>
          </a:r>
        </a:p>
      </dgm:t>
    </dgm:pt>
    <dgm:pt modelId="{E4DAB54B-1050-411A-888A-3306FE7837AB}" type="parTrans" cxnId="{D4045820-532B-44A6-97BC-427C15086770}">
      <dgm:prSet/>
      <dgm:spPr/>
      <dgm:t>
        <a:bodyPr/>
        <a:lstStyle/>
        <a:p>
          <a:endParaRPr lang="en-US"/>
        </a:p>
      </dgm:t>
    </dgm:pt>
    <dgm:pt modelId="{F8FDE0E6-77D0-4BB5-8B9B-CD8CCE6B0DDA}" type="sibTrans" cxnId="{D4045820-532B-44A6-97BC-427C15086770}">
      <dgm:prSet/>
      <dgm:spPr/>
      <dgm:t>
        <a:bodyPr/>
        <a:lstStyle/>
        <a:p>
          <a:endParaRPr lang="en-US"/>
        </a:p>
      </dgm:t>
    </dgm:pt>
    <dgm:pt modelId="{DC24BB79-415D-4192-B542-1F097A420FDC}">
      <dgm:prSet custT="1"/>
      <dgm:spPr/>
      <dgm:t>
        <a:bodyPr/>
        <a:lstStyle/>
        <a:p>
          <a:r>
            <a:rPr lang="en-US" sz="1800" dirty="0"/>
            <a:t>Students are responsible for any damages to the laptop, whether it is an accident or not.</a:t>
          </a:r>
        </a:p>
      </dgm:t>
    </dgm:pt>
    <dgm:pt modelId="{740DE569-55F0-4FC6-B4AE-B085B4C89EB1}" type="parTrans" cxnId="{5AAC856B-05A3-44A8-9F59-AF14C37B90D5}">
      <dgm:prSet/>
      <dgm:spPr/>
      <dgm:t>
        <a:bodyPr/>
        <a:lstStyle/>
        <a:p>
          <a:endParaRPr lang="en-US"/>
        </a:p>
      </dgm:t>
    </dgm:pt>
    <dgm:pt modelId="{0E2E12C4-3648-4C7B-8FBF-8765327910A7}" type="sibTrans" cxnId="{5AAC856B-05A3-44A8-9F59-AF14C37B90D5}">
      <dgm:prSet/>
      <dgm:spPr/>
      <dgm:t>
        <a:bodyPr/>
        <a:lstStyle/>
        <a:p>
          <a:endParaRPr lang="en-US"/>
        </a:p>
      </dgm:t>
    </dgm:pt>
    <dgm:pt modelId="{1B519DCF-EB67-46AA-A78C-4665650DE728}">
      <dgm:prSet custT="1"/>
      <dgm:spPr/>
      <dgm:t>
        <a:bodyPr/>
        <a:lstStyle/>
        <a:p>
          <a:r>
            <a:rPr lang="en-US" sz="1600" dirty="0"/>
            <a:t>If a student forgets their laptop, they may borrow a one in the Library before 9am only.  The student will return it at the end of the day.</a:t>
          </a:r>
        </a:p>
      </dgm:t>
    </dgm:pt>
    <dgm:pt modelId="{3BCAA2E3-57EA-46EA-935F-B29CE7D8BDAC}" type="parTrans" cxnId="{6F321636-642C-4AA2-B082-184D6F540BAA}">
      <dgm:prSet/>
      <dgm:spPr/>
      <dgm:t>
        <a:bodyPr/>
        <a:lstStyle/>
        <a:p>
          <a:endParaRPr lang="en-US"/>
        </a:p>
      </dgm:t>
    </dgm:pt>
    <dgm:pt modelId="{36E3B2B3-A533-40ED-A137-F105EFCC8DDC}" type="sibTrans" cxnId="{6F321636-642C-4AA2-B082-184D6F540BAA}">
      <dgm:prSet/>
      <dgm:spPr/>
      <dgm:t>
        <a:bodyPr/>
        <a:lstStyle/>
        <a:p>
          <a:endParaRPr lang="en-US"/>
        </a:p>
      </dgm:t>
    </dgm:pt>
    <dgm:pt modelId="{192521DD-E1D8-4824-A4A0-DBF26A61D979}" type="pres">
      <dgm:prSet presAssocID="{1C1B51BD-0CCE-48D9-A26D-BDC17D601774}" presName="root" presStyleCnt="0">
        <dgm:presLayoutVars>
          <dgm:dir/>
          <dgm:resizeHandles val="exact"/>
        </dgm:presLayoutVars>
      </dgm:prSet>
      <dgm:spPr/>
    </dgm:pt>
    <dgm:pt modelId="{50B6F92D-7E38-4550-A357-D852D6C173E7}" type="pres">
      <dgm:prSet presAssocID="{1C1B51BD-0CCE-48D9-A26D-BDC17D601774}" presName="container" presStyleCnt="0">
        <dgm:presLayoutVars>
          <dgm:dir/>
          <dgm:resizeHandles val="exact"/>
        </dgm:presLayoutVars>
      </dgm:prSet>
      <dgm:spPr/>
    </dgm:pt>
    <dgm:pt modelId="{8344FB04-F797-46CD-8AB3-A38FF6A62328}" type="pres">
      <dgm:prSet presAssocID="{84EE36B3-C594-44E5-9276-13F98DC0EAC2}" presName="compNode" presStyleCnt="0"/>
      <dgm:spPr/>
    </dgm:pt>
    <dgm:pt modelId="{E2AAF528-3FC5-4C13-9963-8EDE46EDCEEA}" type="pres">
      <dgm:prSet presAssocID="{84EE36B3-C594-44E5-9276-13F98DC0EAC2}" presName="iconBgRect" presStyleLbl="bgShp" presStyleIdx="0" presStyleCnt="5"/>
      <dgm:spPr/>
    </dgm:pt>
    <dgm:pt modelId="{B390F2B3-AE60-4358-9E2D-3C0A0E3DC70D}" type="pres">
      <dgm:prSet presAssocID="{84EE36B3-C594-44E5-9276-13F98DC0EAC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311A1889-796B-4351-8AD1-D306AF7A207C}" type="pres">
      <dgm:prSet presAssocID="{84EE36B3-C594-44E5-9276-13F98DC0EAC2}" presName="spaceRect" presStyleCnt="0"/>
      <dgm:spPr/>
    </dgm:pt>
    <dgm:pt modelId="{1BAB57C0-C7FC-4471-8E25-CD5939498B31}" type="pres">
      <dgm:prSet presAssocID="{84EE36B3-C594-44E5-9276-13F98DC0EAC2}" presName="textRect" presStyleLbl="revTx" presStyleIdx="0" presStyleCnt="5" custLinFactNeighborX="-795" custLinFactNeighborY="1875">
        <dgm:presLayoutVars>
          <dgm:chMax val="1"/>
          <dgm:chPref val="1"/>
        </dgm:presLayoutVars>
      </dgm:prSet>
      <dgm:spPr/>
    </dgm:pt>
    <dgm:pt modelId="{3D53397A-8BCA-48A9-9FE4-035BD90215DB}" type="pres">
      <dgm:prSet presAssocID="{D2ADCC98-093E-4FA5-9AD2-8FB0A6BB7BE6}" presName="sibTrans" presStyleLbl="sibTrans2D1" presStyleIdx="0" presStyleCnt="0"/>
      <dgm:spPr/>
    </dgm:pt>
    <dgm:pt modelId="{E9DA85C5-488D-4A5F-91A1-B703C37AED81}" type="pres">
      <dgm:prSet presAssocID="{379E6B9B-3585-482C-977B-B2ED2530F08B}" presName="compNode" presStyleCnt="0"/>
      <dgm:spPr/>
    </dgm:pt>
    <dgm:pt modelId="{E90E949A-C5E3-4155-9DD5-8C913A536976}" type="pres">
      <dgm:prSet presAssocID="{379E6B9B-3585-482C-977B-B2ED2530F08B}" presName="iconBgRect" presStyleLbl="bgShp" presStyleIdx="1" presStyleCnt="5"/>
      <dgm:spPr/>
    </dgm:pt>
    <dgm:pt modelId="{6E9D1ED0-D12B-49CD-9CA0-BEB12655665E}" type="pres">
      <dgm:prSet presAssocID="{379E6B9B-3585-482C-977B-B2ED2530F08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75526D51-BBD6-4BE2-856C-C2E5304F79A5}" type="pres">
      <dgm:prSet presAssocID="{379E6B9B-3585-482C-977B-B2ED2530F08B}" presName="spaceRect" presStyleCnt="0"/>
      <dgm:spPr/>
    </dgm:pt>
    <dgm:pt modelId="{6EB0769D-2948-4B62-89B7-ABA47BCF38B4}" type="pres">
      <dgm:prSet presAssocID="{379E6B9B-3585-482C-977B-B2ED2530F08B}" presName="textRect" presStyleLbl="revTx" presStyleIdx="1" presStyleCnt="5" custScaleY="150961" custLinFactNeighborY="1875">
        <dgm:presLayoutVars>
          <dgm:chMax val="1"/>
          <dgm:chPref val="1"/>
        </dgm:presLayoutVars>
      </dgm:prSet>
      <dgm:spPr/>
    </dgm:pt>
    <dgm:pt modelId="{84E77C4D-0216-456A-BC1A-7509D8E970FD}" type="pres">
      <dgm:prSet presAssocID="{D794DDEB-F5C9-40E8-9408-397F4BA785B0}" presName="sibTrans" presStyleLbl="sibTrans2D1" presStyleIdx="0" presStyleCnt="0"/>
      <dgm:spPr/>
    </dgm:pt>
    <dgm:pt modelId="{7DE4E126-38DA-430D-BD5D-523144D08A8D}" type="pres">
      <dgm:prSet presAssocID="{E30A5840-BFB7-4305-8D75-2972796E786C}" presName="compNode" presStyleCnt="0"/>
      <dgm:spPr/>
    </dgm:pt>
    <dgm:pt modelId="{D5741681-E6B0-424A-A1BA-9C3496DB2F36}" type="pres">
      <dgm:prSet presAssocID="{E30A5840-BFB7-4305-8D75-2972796E786C}" presName="iconBgRect" presStyleLbl="bgShp" presStyleIdx="2" presStyleCnt="5"/>
      <dgm:spPr/>
    </dgm:pt>
    <dgm:pt modelId="{169E8998-0974-4A15-8B39-7C6707BAF9C0}" type="pres">
      <dgm:prSet presAssocID="{E30A5840-BFB7-4305-8D75-2972796E786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t"/>
        </a:ext>
      </dgm:extLst>
    </dgm:pt>
    <dgm:pt modelId="{0E2488B8-7F2F-4A61-805B-8B8C72BF0BDD}" type="pres">
      <dgm:prSet presAssocID="{E30A5840-BFB7-4305-8D75-2972796E786C}" presName="spaceRect" presStyleCnt="0"/>
      <dgm:spPr/>
    </dgm:pt>
    <dgm:pt modelId="{5A863F11-94EE-4EAA-8BBF-C16EE14DD9D1}" type="pres">
      <dgm:prSet presAssocID="{E30A5840-BFB7-4305-8D75-2972796E786C}" presName="textRect" presStyleLbl="revTx" presStyleIdx="2" presStyleCnt="5" custScaleY="152835" custLinFactNeighborX="-1988" custLinFactNeighborY="2812">
        <dgm:presLayoutVars>
          <dgm:chMax val="1"/>
          <dgm:chPref val="1"/>
        </dgm:presLayoutVars>
      </dgm:prSet>
      <dgm:spPr/>
    </dgm:pt>
    <dgm:pt modelId="{B1AFB211-E99C-4713-A6EB-9BE8717141D0}" type="pres">
      <dgm:prSet presAssocID="{F8FDE0E6-77D0-4BB5-8B9B-CD8CCE6B0DDA}" presName="sibTrans" presStyleLbl="sibTrans2D1" presStyleIdx="0" presStyleCnt="0"/>
      <dgm:spPr/>
    </dgm:pt>
    <dgm:pt modelId="{A29AA951-98DD-42FC-9B72-4AACE366CA19}" type="pres">
      <dgm:prSet presAssocID="{DC24BB79-415D-4192-B542-1F097A420FDC}" presName="compNode" presStyleCnt="0"/>
      <dgm:spPr/>
    </dgm:pt>
    <dgm:pt modelId="{2E1ED790-036C-478C-97D5-B12782960E50}" type="pres">
      <dgm:prSet presAssocID="{DC24BB79-415D-4192-B542-1F097A420FDC}" presName="iconBgRect" presStyleLbl="bgShp" presStyleIdx="3" presStyleCnt="5"/>
      <dgm:spPr/>
    </dgm:pt>
    <dgm:pt modelId="{079566F2-6D69-4314-9A78-2974906F282B}" type="pres">
      <dgm:prSet presAssocID="{DC24BB79-415D-4192-B542-1F097A420FDC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E553626-8EA2-4766-8D28-C2AF208E82DA}" type="pres">
      <dgm:prSet presAssocID="{DC24BB79-415D-4192-B542-1F097A420FDC}" presName="spaceRect" presStyleCnt="0"/>
      <dgm:spPr/>
    </dgm:pt>
    <dgm:pt modelId="{727C3D63-B51E-4C2E-BB16-492A787DA70A}" type="pres">
      <dgm:prSet presAssocID="{DC24BB79-415D-4192-B542-1F097A420FDC}" presName="textRect" presStyleLbl="revTx" presStyleIdx="3" presStyleCnt="5" custScaleY="137331">
        <dgm:presLayoutVars>
          <dgm:chMax val="1"/>
          <dgm:chPref val="1"/>
        </dgm:presLayoutVars>
      </dgm:prSet>
      <dgm:spPr/>
    </dgm:pt>
    <dgm:pt modelId="{0863E42C-B5E4-466D-83DB-D108E0C36F5C}" type="pres">
      <dgm:prSet presAssocID="{0E2E12C4-3648-4C7B-8FBF-8765327910A7}" presName="sibTrans" presStyleLbl="sibTrans2D1" presStyleIdx="0" presStyleCnt="0"/>
      <dgm:spPr/>
    </dgm:pt>
    <dgm:pt modelId="{27BB2657-A6DB-4B97-B200-CC7BC4577764}" type="pres">
      <dgm:prSet presAssocID="{1B519DCF-EB67-46AA-A78C-4665650DE728}" presName="compNode" presStyleCnt="0"/>
      <dgm:spPr/>
    </dgm:pt>
    <dgm:pt modelId="{21549E13-F013-489E-A738-38CE5AB15B1F}" type="pres">
      <dgm:prSet presAssocID="{1B519DCF-EB67-46AA-A78C-4665650DE728}" presName="iconBgRect" presStyleLbl="bgShp" presStyleIdx="4" presStyleCnt="5"/>
      <dgm:spPr/>
    </dgm:pt>
    <dgm:pt modelId="{A0E5EE20-F3B3-4125-94CD-857FACB16D8D}" type="pres">
      <dgm:prSet presAssocID="{1B519DCF-EB67-46AA-A78C-4665650DE728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on Shelf"/>
        </a:ext>
      </dgm:extLst>
    </dgm:pt>
    <dgm:pt modelId="{8EDD524D-8B32-4DDC-9E4D-487B13E6EDFD}" type="pres">
      <dgm:prSet presAssocID="{1B519DCF-EB67-46AA-A78C-4665650DE728}" presName="spaceRect" presStyleCnt="0"/>
      <dgm:spPr/>
    </dgm:pt>
    <dgm:pt modelId="{7EFCE910-2B31-4190-8CC3-33FE96BF6ED6}" type="pres">
      <dgm:prSet presAssocID="{1B519DCF-EB67-46AA-A78C-4665650DE728}" presName="textRect" presStyleLbl="revTx" presStyleIdx="4" presStyleCnt="5" custScaleY="157953">
        <dgm:presLayoutVars>
          <dgm:chMax val="1"/>
          <dgm:chPref val="1"/>
        </dgm:presLayoutVars>
      </dgm:prSet>
      <dgm:spPr/>
    </dgm:pt>
  </dgm:ptLst>
  <dgm:cxnLst>
    <dgm:cxn modelId="{A8CD0E00-B9BC-452E-A1C4-903878159050}" srcId="{1C1B51BD-0CCE-48D9-A26D-BDC17D601774}" destId="{84EE36B3-C594-44E5-9276-13F98DC0EAC2}" srcOrd="0" destOrd="0" parTransId="{7256162B-EA6F-47D8-8822-D40384B0D885}" sibTransId="{D2ADCC98-093E-4FA5-9AD2-8FB0A6BB7BE6}"/>
    <dgm:cxn modelId="{89D8AF07-F6D5-4BFD-A5CE-0A33E6852DBB}" type="presOf" srcId="{0E2E12C4-3648-4C7B-8FBF-8765327910A7}" destId="{0863E42C-B5E4-466D-83DB-D108E0C36F5C}" srcOrd="0" destOrd="0" presId="urn:microsoft.com/office/officeart/2018/2/layout/IconCircleList"/>
    <dgm:cxn modelId="{23630715-B99D-409A-8888-42FA60D42133}" type="presOf" srcId="{F8FDE0E6-77D0-4BB5-8B9B-CD8CCE6B0DDA}" destId="{B1AFB211-E99C-4713-A6EB-9BE8717141D0}" srcOrd="0" destOrd="0" presId="urn:microsoft.com/office/officeart/2018/2/layout/IconCircleList"/>
    <dgm:cxn modelId="{D4045820-532B-44A6-97BC-427C15086770}" srcId="{1C1B51BD-0CCE-48D9-A26D-BDC17D601774}" destId="{E30A5840-BFB7-4305-8D75-2972796E786C}" srcOrd="2" destOrd="0" parTransId="{E4DAB54B-1050-411A-888A-3306FE7837AB}" sibTransId="{F8FDE0E6-77D0-4BB5-8B9B-CD8CCE6B0DDA}"/>
    <dgm:cxn modelId="{6F321636-642C-4AA2-B082-184D6F540BAA}" srcId="{1C1B51BD-0CCE-48D9-A26D-BDC17D601774}" destId="{1B519DCF-EB67-46AA-A78C-4665650DE728}" srcOrd="4" destOrd="0" parTransId="{3BCAA2E3-57EA-46EA-935F-B29CE7D8BDAC}" sibTransId="{36E3B2B3-A533-40ED-A137-F105EFCC8DDC}"/>
    <dgm:cxn modelId="{5AAC856B-05A3-44A8-9F59-AF14C37B90D5}" srcId="{1C1B51BD-0CCE-48D9-A26D-BDC17D601774}" destId="{DC24BB79-415D-4192-B542-1F097A420FDC}" srcOrd="3" destOrd="0" parTransId="{740DE569-55F0-4FC6-B4AE-B085B4C89EB1}" sibTransId="{0E2E12C4-3648-4C7B-8FBF-8765327910A7}"/>
    <dgm:cxn modelId="{6D8D1D70-786A-4AEE-A1C5-FD8077D492BA}" type="presOf" srcId="{D2ADCC98-093E-4FA5-9AD2-8FB0A6BB7BE6}" destId="{3D53397A-8BCA-48A9-9FE4-035BD90215DB}" srcOrd="0" destOrd="0" presId="urn:microsoft.com/office/officeart/2018/2/layout/IconCircleList"/>
    <dgm:cxn modelId="{5D763651-5BAB-4AF7-8FA5-FCEFEECB997F}" srcId="{1C1B51BD-0CCE-48D9-A26D-BDC17D601774}" destId="{379E6B9B-3585-482C-977B-B2ED2530F08B}" srcOrd="1" destOrd="0" parTransId="{C180BBB1-DD7E-465D-8FCC-CB52EB3376BA}" sibTransId="{D794DDEB-F5C9-40E8-9408-397F4BA785B0}"/>
    <dgm:cxn modelId="{E06E2C7D-EC79-433A-97E1-C7A7A5A29519}" type="presOf" srcId="{DC24BB79-415D-4192-B542-1F097A420FDC}" destId="{727C3D63-B51E-4C2E-BB16-492A787DA70A}" srcOrd="0" destOrd="0" presId="urn:microsoft.com/office/officeart/2018/2/layout/IconCircleList"/>
    <dgm:cxn modelId="{3DAD1284-45B0-4834-9507-71C10ACD84FA}" type="presOf" srcId="{379E6B9B-3585-482C-977B-B2ED2530F08B}" destId="{6EB0769D-2948-4B62-89B7-ABA47BCF38B4}" srcOrd="0" destOrd="0" presId="urn:microsoft.com/office/officeart/2018/2/layout/IconCircleList"/>
    <dgm:cxn modelId="{5A585985-0165-4A5B-9AF3-061C90485042}" type="presOf" srcId="{1C1B51BD-0CCE-48D9-A26D-BDC17D601774}" destId="{192521DD-E1D8-4824-A4A0-DBF26A61D979}" srcOrd="0" destOrd="0" presId="urn:microsoft.com/office/officeart/2018/2/layout/IconCircleList"/>
    <dgm:cxn modelId="{250663C5-B8D7-4B6D-8450-EF1D188C34D7}" type="presOf" srcId="{E30A5840-BFB7-4305-8D75-2972796E786C}" destId="{5A863F11-94EE-4EAA-8BBF-C16EE14DD9D1}" srcOrd="0" destOrd="0" presId="urn:microsoft.com/office/officeart/2018/2/layout/IconCircleList"/>
    <dgm:cxn modelId="{BCE46ED6-AD27-46B3-94FB-DC8FD3644E28}" type="presOf" srcId="{84EE36B3-C594-44E5-9276-13F98DC0EAC2}" destId="{1BAB57C0-C7FC-4471-8E25-CD5939498B31}" srcOrd="0" destOrd="0" presId="urn:microsoft.com/office/officeart/2018/2/layout/IconCircleList"/>
    <dgm:cxn modelId="{8176FFDA-F6C3-4BF9-93DC-E176FD24C887}" type="presOf" srcId="{1B519DCF-EB67-46AA-A78C-4665650DE728}" destId="{7EFCE910-2B31-4190-8CC3-33FE96BF6ED6}" srcOrd="0" destOrd="0" presId="urn:microsoft.com/office/officeart/2018/2/layout/IconCircleList"/>
    <dgm:cxn modelId="{C2DF94F2-F634-4418-95E9-4F6BDD1E8ED5}" type="presOf" srcId="{D794DDEB-F5C9-40E8-9408-397F4BA785B0}" destId="{84E77C4D-0216-456A-BC1A-7509D8E970FD}" srcOrd="0" destOrd="0" presId="urn:microsoft.com/office/officeart/2018/2/layout/IconCircleList"/>
    <dgm:cxn modelId="{01CEBBB3-8336-4B22-9B88-85033497CBB7}" type="presParOf" srcId="{192521DD-E1D8-4824-A4A0-DBF26A61D979}" destId="{50B6F92D-7E38-4550-A357-D852D6C173E7}" srcOrd="0" destOrd="0" presId="urn:microsoft.com/office/officeart/2018/2/layout/IconCircleList"/>
    <dgm:cxn modelId="{11C4D2F4-EC5B-409E-9B8F-213A48F296E4}" type="presParOf" srcId="{50B6F92D-7E38-4550-A357-D852D6C173E7}" destId="{8344FB04-F797-46CD-8AB3-A38FF6A62328}" srcOrd="0" destOrd="0" presId="urn:microsoft.com/office/officeart/2018/2/layout/IconCircleList"/>
    <dgm:cxn modelId="{840D2421-7102-4A0A-B801-38D226D3F9A6}" type="presParOf" srcId="{8344FB04-F797-46CD-8AB3-A38FF6A62328}" destId="{E2AAF528-3FC5-4C13-9963-8EDE46EDCEEA}" srcOrd="0" destOrd="0" presId="urn:microsoft.com/office/officeart/2018/2/layout/IconCircleList"/>
    <dgm:cxn modelId="{62AB7E34-8399-470B-B58A-EF19721D77FD}" type="presParOf" srcId="{8344FB04-F797-46CD-8AB3-A38FF6A62328}" destId="{B390F2B3-AE60-4358-9E2D-3C0A0E3DC70D}" srcOrd="1" destOrd="0" presId="urn:microsoft.com/office/officeart/2018/2/layout/IconCircleList"/>
    <dgm:cxn modelId="{FE6F38E6-9F0F-4FDC-B856-C33515F800E2}" type="presParOf" srcId="{8344FB04-F797-46CD-8AB3-A38FF6A62328}" destId="{311A1889-796B-4351-8AD1-D306AF7A207C}" srcOrd="2" destOrd="0" presId="urn:microsoft.com/office/officeart/2018/2/layout/IconCircleList"/>
    <dgm:cxn modelId="{A12B0E7C-718B-44C9-8B60-A96016B4EA96}" type="presParOf" srcId="{8344FB04-F797-46CD-8AB3-A38FF6A62328}" destId="{1BAB57C0-C7FC-4471-8E25-CD5939498B31}" srcOrd="3" destOrd="0" presId="urn:microsoft.com/office/officeart/2018/2/layout/IconCircleList"/>
    <dgm:cxn modelId="{540FC3AF-8F5F-4E73-AECE-E49A63C8BBD2}" type="presParOf" srcId="{50B6F92D-7E38-4550-A357-D852D6C173E7}" destId="{3D53397A-8BCA-48A9-9FE4-035BD90215DB}" srcOrd="1" destOrd="0" presId="urn:microsoft.com/office/officeart/2018/2/layout/IconCircleList"/>
    <dgm:cxn modelId="{6A9B1882-703E-4785-8616-D7978158EB21}" type="presParOf" srcId="{50B6F92D-7E38-4550-A357-D852D6C173E7}" destId="{E9DA85C5-488D-4A5F-91A1-B703C37AED81}" srcOrd="2" destOrd="0" presId="urn:microsoft.com/office/officeart/2018/2/layout/IconCircleList"/>
    <dgm:cxn modelId="{558E9608-2B77-48F6-B8BF-E5A94D0E1A9E}" type="presParOf" srcId="{E9DA85C5-488D-4A5F-91A1-B703C37AED81}" destId="{E90E949A-C5E3-4155-9DD5-8C913A536976}" srcOrd="0" destOrd="0" presId="urn:microsoft.com/office/officeart/2018/2/layout/IconCircleList"/>
    <dgm:cxn modelId="{86CCD335-A7DF-466A-9521-4566B16C355B}" type="presParOf" srcId="{E9DA85C5-488D-4A5F-91A1-B703C37AED81}" destId="{6E9D1ED0-D12B-49CD-9CA0-BEB12655665E}" srcOrd="1" destOrd="0" presId="urn:microsoft.com/office/officeart/2018/2/layout/IconCircleList"/>
    <dgm:cxn modelId="{99960931-E3EF-4D8F-8423-22D88969C5F9}" type="presParOf" srcId="{E9DA85C5-488D-4A5F-91A1-B703C37AED81}" destId="{75526D51-BBD6-4BE2-856C-C2E5304F79A5}" srcOrd="2" destOrd="0" presId="urn:microsoft.com/office/officeart/2018/2/layout/IconCircleList"/>
    <dgm:cxn modelId="{6D48A665-A15B-429A-A8D9-D510A102E71C}" type="presParOf" srcId="{E9DA85C5-488D-4A5F-91A1-B703C37AED81}" destId="{6EB0769D-2948-4B62-89B7-ABA47BCF38B4}" srcOrd="3" destOrd="0" presId="urn:microsoft.com/office/officeart/2018/2/layout/IconCircleList"/>
    <dgm:cxn modelId="{E54BE348-2941-400E-8BE6-5F2206B861C2}" type="presParOf" srcId="{50B6F92D-7E38-4550-A357-D852D6C173E7}" destId="{84E77C4D-0216-456A-BC1A-7509D8E970FD}" srcOrd="3" destOrd="0" presId="urn:microsoft.com/office/officeart/2018/2/layout/IconCircleList"/>
    <dgm:cxn modelId="{79E8A03F-7E1A-437A-865C-5D5095121174}" type="presParOf" srcId="{50B6F92D-7E38-4550-A357-D852D6C173E7}" destId="{7DE4E126-38DA-430D-BD5D-523144D08A8D}" srcOrd="4" destOrd="0" presId="urn:microsoft.com/office/officeart/2018/2/layout/IconCircleList"/>
    <dgm:cxn modelId="{4D690BDC-F15F-48C3-998F-92CE7124DD69}" type="presParOf" srcId="{7DE4E126-38DA-430D-BD5D-523144D08A8D}" destId="{D5741681-E6B0-424A-A1BA-9C3496DB2F36}" srcOrd="0" destOrd="0" presId="urn:microsoft.com/office/officeart/2018/2/layout/IconCircleList"/>
    <dgm:cxn modelId="{932E0265-E303-40F6-A5BA-1265D0CA3100}" type="presParOf" srcId="{7DE4E126-38DA-430D-BD5D-523144D08A8D}" destId="{169E8998-0974-4A15-8B39-7C6707BAF9C0}" srcOrd="1" destOrd="0" presId="urn:microsoft.com/office/officeart/2018/2/layout/IconCircleList"/>
    <dgm:cxn modelId="{4590287D-3EF2-4CCA-AE0C-C9744DA88207}" type="presParOf" srcId="{7DE4E126-38DA-430D-BD5D-523144D08A8D}" destId="{0E2488B8-7F2F-4A61-805B-8B8C72BF0BDD}" srcOrd="2" destOrd="0" presId="urn:microsoft.com/office/officeart/2018/2/layout/IconCircleList"/>
    <dgm:cxn modelId="{C69ED0F5-9114-4C8D-BFA4-6B95000E01B0}" type="presParOf" srcId="{7DE4E126-38DA-430D-BD5D-523144D08A8D}" destId="{5A863F11-94EE-4EAA-8BBF-C16EE14DD9D1}" srcOrd="3" destOrd="0" presId="urn:microsoft.com/office/officeart/2018/2/layout/IconCircleList"/>
    <dgm:cxn modelId="{6438D2A9-D254-4155-9E02-6FEAAAD411CD}" type="presParOf" srcId="{50B6F92D-7E38-4550-A357-D852D6C173E7}" destId="{B1AFB211-E99C-4713-A6EB-9BE8717141D0}" srcOrd="5" destOrd="0" presId="urn:microsoft.com/office/officeart/2018/2/layout/IconCircleList"/>
    <dgm:cxn modelId="{B639F144-623A-4354-9ACA-4EFBEFC072B7}" type="presParOf" srcId="{50B6F92D-7E38-4550-A357-D852D6C173E7}" destId="{A29AA951-98DD-42FC-9B72-4AACE366CA19}" srcOrd="6" destOrd="0" presId="urn:microsoft.com/office/officeart/2018/2/layout/IconCircleList"/>
    <dgm:cxn modelId="{6EC5CF8C-54F8-4C7D-9F48-18CAF32DCDCA}" type="presParOf" srcId="{A29AA951-98DD-42FC-9B72-4AACE366CA19}" destId="{2E1ED790-036C-478C-97D5-B12782960E50}" srcOrd="0" destOrd="0" presId="urn:microsoft.com/office/officeart/2018/2/layout/IconCircleList"/>
    <dgm:cxn modelId="{2074CE8F-5B61-4327-B5CB-02C6A0DF8AC9}" type="presParOf" srcId="{A29AA951-98DD-42FC-9B72-4AACE366CA19}" destId="{079566F2-6D69-4314-9A78-2974906F282B}" srcOrd="1" destOrd="0" presId="urn:microsoft.com/office/officeart/2018/2/layout/IconCircleList"/>
    <dgm:cxn modelId="{90A00E3A-66E4-43A7-9E54-D875300A7353}" type="presParOf" srcId="{A29AA951-98DD-42FC-9B72-4AACE366CA19}" destId="{3E553626-8EA2-4766-8D28-C2AF208E82DA}" srcOrd="2" destOrd="0" presId="urn:microsoft.com/office/officeart/2018/2/layout/IconCircleList"/>
    <dgm:cxn modelId="{96DAF1C1-0903-49B7-AAD5-011B131C8E77}" type="presParOf" srcId="{A29AA951-98DD-42FC-9B72-4AACE366CA19}" destId="{727C3D63-B51E-4C2E-BB16-492A787DA70A}" srcOrd="3" destOrd="0" presId="urn:microsoft.com/office/officeart/2018/2/layout/IconCircleList"/>
    <dgm:cxn modelId="{029D6B7F-4D36-4DE7-A8BA-882CE09756BA}" type="presParOf" srcId="{50B6F92D-7E38-4550-A357-D852D6C173E7}" destId="{0863E42C-B5E4-466D-83DB-D108E0C36F5C}" srcOrd="7" destOrd="0" presId="urn:microsoft.com/office/officeart/2018/2/layout/IconCircleList"/>
    <dgm:cxn modelId="{16BF121B-79A5-4F64-9384-B6D1A880A509}" type="presParOf" srcId="{50B6F92D-7E38-4550-A357-D852D6C173E7}" destId="{27BB2657-A6DB-4B97-B200-CC7BC4577764}" srcOrd="8" destOrd="0" presId="urn:microsoft.com/office/officeart/2018/2/layout/IconCircleList"/>
    <dgm:cxn modelId="{3F9CE7C6-B068-48C0-9344-2FFE1D29B712}" type="presParOf" srcId="{27BB2657-A6DB-4B97-B200-CC7BC4577764}" destId="{21549E13-F013-489E-A738-38CE5AB15B1F}" srcOrd="0" destOrd="0" presId="urn:microsoft.com/office/officeart/2018/2/layout/IconCircleList"/>
    <dgm:cxn modelId="{DF0F3E5D-2033-4E1C-A13C-3976232CC8FC}" type="presParOf" srcId="{27BB2657-A6DB-4B97-B200-CC7BC4577764}" destId="{A0E5EE20-F3B3-4125-94CD-857FACB16D8D}" srcOrd="1" destOrd="0" presId="urn:microsoft.com/office/officeart/2018/2/layout/IconCircleList"/>
    <dgm:cxn modelId="{D11E61C6-DFFF-4A91-9396-13B1DFCA4C04}" type="presParOf" srcId="{27BB2657-A6DB-4B97-B200-CC7BC4577764}" destId="{8EDD524D-8B32-4DDC-9E4D-487B13E6EDFD}" srcOrd="2" destOrd="0" presId="urn:microsoft.com/office/officeart/2018/2/layout/IconCircleList"/>
    <dgm:cxn modelId="{332438D9-A978-4B06-AD0A-8E8D8174AEA0}" type="presParOf" srcId="{27BB2657-A6DB-4B97-B200-CC7BC4577764}" destId="{7EFCE910-2B31-4190-8CC3-33FE96BF6ED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EDE59D-BFC9-47EE-8F32-5F91FD66148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29CEBC7D-2E93-4B1F-BBC9-7260B7EA6C94}">
      <dgm:prSet/>
      <dgm:spPr/>
      <dgm:t>
        <a:bodyPr/>
        <a:lstStyle/>
        <a:p>
          <a:r>
            <a:rPr lang="en-US" dirty="0"/>
            <a:t>FBISD offers optional insurance for parents to purchase.  The cost is a one time payment of $35 for the year (there is a reduced price for those on free or reduced lunches).</a:t>
          </a:r>
        </a:p>
      </dgm:t>
    </dgm:pt>
    <dgm:pt modelId="{AF593BCD-6453-4FDF-A210-09AFBE4E60EB}" type="parTrans" cxnId="{A3C79655-7A50-4D01-A669-D6E0F971ACDE}">
      <dgm:prSet/>
      <dgm:spPr/>
      <dgm:t>
        <a:bodyPr/>
        <a:lstStyle/>
        <a:p>
          <a:endParaRPr lang="en-US"/>
        </a:p>
      </dgm:t>
    </dgm:pt>
    <dgm:pt modelId="{6BB9134C-BCAC-49BC-B895-7237404D04C6}" type="sibTrans" cxnId="{A3C79655-7A50-4D01-A669-D6E0F971ACDE}">
      <dgm:prSet/>
      <dgm:spPr/>
      <dgm:t>
        <a:bodyPr/>
        <a:lstStyle/>
        <a:p>
          <a:endParaRPr lang="en-US"/>
        </a:p>
      </dgm:t>
    </dgm:pt>
    <dgm:pt modelId="{55E6411D-30A1-45DD-938E-E80768FBAE17}">
      <dgm:prSet/>
      <dgm:spPr/>
      <dgm:t>
        <a:bodyPr/>
        <a:lstStyle/>
        <a:p>
          <a:r>
            <a:rPr lang="en-US"/>
            <a:t>The insurance will allow the students to have two claims for damages to the laptop.</a:t>
          </a:r>
        </a:p>
      </dgm:t>
    </dgm:pt>
    <dgm:pt modelId="{858FB6C4-68F7-4444-92D9-BCD8BD2EB73A}" type="parTrans" cxnId="{5A17592E-1F87-4AAD-9825-D3A29BCC5DCF}">
      <dgm:prSet/>
      <dgm:spPr/>
      <dgm:t>
        <a:bodyPr/>
        <a:lstStyle/>
        <a:p>
          <a:endParaRPr lang="en-US"/>
        </a:p>
      </dgm:t>
    </dgm:pt>
    <dgm:pt modelId="{C2B2530C-B089-4181-97E8-A66182424368}" type="sibTrans" cxnId="{5A17592E-1F87-4AAD-9825-D3A29BCC5DCF}">
      <dgm:prSet/>
      <dgm:spPr/>
      <dgm:t>
        <a:bodyPr/>
        <a:lstStyle/>
        <a:p>
          <a:endParaRPr lang="en-US"/>
        </a:p>
      </dgm:t>
    </dgm:pt>
    <dgm:pt modelId="{AFC16C04-0601-4EB9-BC02-7228DB018303}">
      <dgm:prSet/>
      <dgm:spPr/>
      <dgm:t>
        <a:bodyPr/>
        <a:lstStyle/>
        <a:p>
          <a:r>
            <a:rPr lang="en-US" dirty="0"/>
            <a:t>If the student does not have insurance, the parents will be required to pay for the damages to the laptop.</a:t>
          </a:r>
        </a:p>
      </dgm:t>
    </dgm:pt>
    <dgm:pt modelId="{04ECAA61-18A1-4B8C-9D1A-F7AAF04F422F}" type="parTrans" cxnId="{E5149495-6975-462A-A033-0089B4EDDCAE}">
      <dgm:prSet/>
      <dgm:spPr/>
      <dgm:t>
        <a:bodyPr/>
        <a:lstStyle/>
        <a:p>
          <a:endParaRPr lang="en-US"/>
        </a:p>
      </dgm:t>
    </dgm:pt>
    <dgm:pt modelId="{6056C9BF-78EB-445A-95AA-257969E0F48E}" type="sibTrans" cxnId="{E5149495-6975-462A-A033-0089B4EDDCAE}">
      <dgm:prSet/>
      <dgm:spPr/>
      <dgm:t>
        <a:bodyPr/>
        <a:lstStyle/>
        <a:p>
          <a:endParaRPr lang="en-US"/>
        </a:p>
      </dgm:t>
    </dgm:pt>
    <dgm:pt modelId="{B6DD1610-BAEE-488F-BAF7-A18D479BC738}">
      <dgm:prSet/>
      <dgm:spPr/>
      <dgm:t>
        <a:bodyPr/>
        <a:lstStyle/>
        <a:p>
          <a:r>
            <a:rPr lang="en-US"/>
            <a:t>Students should take their laptop the library in the morning if the laptop needs repair.</a:t>
          </a:r>
        </a:p>
      </dgm:t>
    </dgm:pt>
    <dgm:pt modelId="{DA450F0D-1A8B-4B14-84BC-B8DB96981C20}" type="parTrans" cxnId="{D8D959CA-ABB5-45D0-A7AD-949E47B3E6B3}">
      <dgm:prSet/>
      <dgm:spPr/>
      <dgm:t>
        <a:bodyPr/>
        <a:lstStyle/>
        <a:p>
          <a:endParaRPr lang="en-US"/>
        </a:p>
      </dgm:t>
    </dgm:pt>
    <dgm:pt modelId="{4F320623-3CB2-45DB-A694-BD75B49F3C12}" type="sibTrans" cxnId="{D8D959CA-ABB5-45D0-A7AD-949E47B3E6B3}">
      <dgm:prSet/>
      <dgm:spPr/>
      <dgm:t>
        <a:bodyPr/>
        <a:lstStyle/>
        <a:p>
          <a:endParaRPr lang="en-US"/>
        </a:p>
      </dgm:t>
    </dgm:pt>
    <dgm:pt modelId="{D8717A4C-9914-48F2-948B-CA577F4A6583}" type="pres">
      <dgm:prSet presAssocID="{6BEDE59D-BFC9-47EE-8F32-5F91FD661487}" presName="root" presStyleCnt="0">
        <dgm:presLayoutVars>
          <dgm:dir/>
          <dgm:resizeHandles val="exact"/>
        </dgm:presLayoutVars>
      </dgm:prSet>
      <dgm:spPr/>
    </dgm:pt>
    <dgm:pt modelId="{3E3073E6-783E-4CA9-8978-9309258931B0}" type="pres">
      <dgm:prSet presAssocID="{6BEDE59D-BFC9-47EE-8F32-5F91FD661487}" presName="container" presStyleCnt="0">
        <dgm:presLayoutVars>
          <dgm:dir/>
          <dgm:resizeHandles val="exact"/>
        </dgm:presLayoutVars>
      </dgm:prSet>
      <dgm:spPr/>
    </dgm:pt>
    <dgm:pt modelId="{8FD5E903-0F36-41D6-AE71-C7E33A7565D0}" type="pres">
      <dgm:prSet presAssocID="{29CEBC7D-2E93-4B1F-BBC9-7260B7EA6C94}" presName="compNode" presStyleCnt="0"/>
      <dgm:spPr/>
    </dgm:pt>
    <dgm:pt modelId="{1CE23801-5710-42F7-8D10-55020599C149}" type="pres">
      <dgm:prSet presAssocID="{29CEBC7D-2E93-4B1F-BBC9-7260B7EA6C94}" presName="iconBgRect" presStyleLbl="bgShp" presStyleIdx="0" presStyleCnt="4"/>
      <dgm:spPr/>
    </dgm:pt>
    <dgm:pt modelId="{2DB78184-D152-4F0A-B73E-EED84AF82023}" type="pres">
      <dgm:prSet presAssocID="{29CEBC7D-2E93-4B1F-BBC9-7260B7EA6C9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1889341C-5F87-4AF6-B128-CA1F305B6C8D}" type="pres">
      <dgm:prSet presAssocID="{29CEBC7D-2E93-4B1F-BBC9-7260B7EA6C94}" presName="spaceRect" presStyleCnt="0"/>
      <dgm:spPr/>
    </dgm:pt>
    <dgm:pt modelId="{47AB43CD-CBA8-4558-BA9F-B0CD0941FC0C}" type="pres">
      <dgm:prSet presAssocID="{29CEBC7D-2E93-4B1F-BBC9-7260B7EA6C94}" presName="textRect" presStyleLbl="revTx" presStyleIdx="0" presStyleCnt="4">
        <dgm:presLayoutVars>
          <dgm:chMax val="1"/>
          <dgm:chPref val="1"/>
        </dgm:presLayoutVars>
      </dgm:prSet>
      <dgm:spPr/>
    </dgm:pt>
    <dgm:pt modelId="{63DF60C5-1A8E-42AB-AD99-D596030858B0}" type="pres">
      <dgm:prSet presAssocID="{6BB9134C-BCAC-49BC-B895-7237404D04C6}" presName="sibTrans" presStyleLbl="sibTrans2D1" presStyleIdx="0" presStyleCnt="0"/>
      <dgm:spPr/>
    </dgm:pt>
    <dgm:pt modelId="{7EEC3F3A-248A-4AE2-8703-A21E1534D6E7}" type="pres">
      <dgm:prSet presAssocID="{55E6411D-30A1-45DD-938E-E80768FBAE17}" presName="compNode" presStyleCnt="0"/>
      <dgm:spPr/>
    </dgm:pt>
    <dgm:pt modelId="{369FABEC-EB50-46D1-B3F9-F39D53012478}" type="pres">
      <dgm:prSet presAssocID="{55E6411D-30A1-45DD-938E-E80768FBAE17}" presName="iconBgRect" presStyleLbl="bgShp" presStyleIdx="1" presStyleCnt="4"/>
      <dgm:spPr/>
    </dgm:pt>
    <dgm:pt modelId="{79E75EB9-0EF6-46C4-A6C7-561B511960FE}" type="pres">
      <dgm:prSet presAssocID="{55E6411D-30A1-45DD-938E-E80768FBAE1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18D102FB-44F2-4677-B7DC-6734F5F064B1}" type="pres">
      <dgm:prSet presAssocID="{55E6411D-30A1-45DD-938E-E80768FBAE17}" presName="spaceRect" presStyleCnt="0"/>
      <dgm:spPr/>
    </dgm:pt>
    <dgm:pt modelId="{39BCE586-0E70-4C07-BF55-9E2AC760C590}" type="pres">
      <dgm:prSet presAssocID="{55E6411D-30A1-45DD-938E-E80768FBAE17}" presName="textRect" presStyleLbl="revTx" presStyleIdx="1" presStyleCnt="4">
        <dgm:presLayoutVars>
          <dgm:chMax val="1"/>
          <dgm:chPref val="1"/>
        </dgm:presLayoutVars>
      </dgm:prSet>
      <dgm:spPr/>
    </dgm:pt>
    <dgm:pt modelId="{38147336-10D0-4B1D-A37D-2FC65EB278E3}" type="pres">
      <dgm:prSet presAssocID="{C2B2530C-B089-4181-97E8-A66182424368}" presName="sibTrans" presStyleLbl="sibTrans2D1" presStyleIdx="0" presStyleCnt="0"/>
      <dgm:spPr/>
    </dgm:pt>
    <dgm:pt modelId="{AA2B80AE-A00E-4CF6-8EA0-93B834F63848}" type="pres">
      <dgm:prSet presAssocID="{AFC16C04-0601-4EB9-BC02-7228DB018303}" presName="compNode" presStyleCnt="0"/>
      <dgm:spPr/>
    </dgm:pt>
    <dgm:pt modelId="{FF87A803-70F3-4392-B374-AACE1E51679A}" type="pres">
      <dgm:prSet presAssocID="{AFC16C04-0601-4EB9-BC02-7228DB018303}" presName="iconBgRect" presStyleLbl="bgShp" presStyleIdx="2" presStyleCnt="4"/>
      <dgm:spPr/>
    </dgm:pt>
    <dgm:pt modelId="{EC97C474-0D68-4A1C-9C50-BFC82344A753}" type="pres">
      <dgm:prSet presAssocID="{AFC16C04-0601-4EB9-BC02-7228DB01830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1F5513E-126D-4CC0-B538-4B8F9B7C8C92}" type="pres">
      <dgm:prSet presAssocID="{AFC16C04-0601-4EB9-BC02-7228DB018303}" presName="spaceRect" presStyleCnt="0"/>
      <dgm:spPr/>
    </dgm:pt>
    <dgm:pt modelId="{640C8EA2-479F-402A-97EC-9E1A759E0638}" type="pres">
      <dgm:prSet presAssocID="{AFC16C04-0601-4EB9-BC02-7228DB018303}" presName="textRect" presStyleLbl="revTx" presStyleIdx="2" presStyleCnt="4">
        <dgm:presLayoutVars>
          <dgm:chMax val="1"/>
          <dgm:chPref val="1"/>
        </dgm:presLayoutVars>
      </dgm:prSet>
      <dgm:spPr/>
    </dgm:pt>
    <dgm:pt modelId="{75EB2AB9-65B1-4ED8-B500-C187C1823642}" type="pres">
      <dgm:prSet presAssocID="{6056C9BF-78EB-445A-95AA-257969E0F48E}" presName="sibTrans" presStyleLbl="sibTrans2D1" presStyleIdx="0" presStyleCnt="0"/>
      <dgm:spPr/>
    </dgm:pt>
    <dgm:pt modelId="{F9C08AF6-21E8-431F-ADA7-C000CF7BA343}" type="pres">
      <dgm:prSet presAssocID="{B6DD1610-BAEE-488F-BAF7-A18D479BC738}" presName="compNode" presStyleCnt="0"/>
      <dgm:spPr/>
    </dgm:pt>
    <dgm:pt modelId="{61346ACA-21FD-4EC1-B556-D4D0F72BBEB3}" type="pres">
      <dgm:prSet presAssocID="{B6DD1610-BAEE-488F-BAF7-A18D479BC738}" presName="iconBgRect" presStyleLbl="bgShp" presStyleIdx="3" presStyleCnt="4"/>
      <dgm:spPr/>
    </dgm:pt>
    <dgm:pt modelId="{C9E8B3F4-2428-42AB-91FA-04AACE6B9E3A}" type="pres">
      <dgm:prSet presAssocID="{B6DD1610-BAEE-488F-BAF7-A18D479BC73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E12A2F59-5ECE-428D-98BA-715DAEE93FCC}" type="pres">
      <dgm:prSet presAssocID="{B6DD1610-BAEE-488F-BAF7-A18D479BC738}" presName="spaceRect" presStyleCnt="0"/>
      <dgm:spPr/>
    </dgm:pt>
    <dgm:pt modelId="{CB771CA1-FCA0-43EA-98BA-F6B189738001}" type="pres">
      <dgm:prSet presAssocID="{B6DD1610-BAEE-488F-BAF7-A18D479BC73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9598BD1B-25DD-4B40-8FFF-EA33DF3A3F10}" type="presOf" srcId="{C2B2530C-B089-4181-97E8-A66182424368}" destId="{38147336-10D0-4B1D-A37D-2FC65EB278E3}" srcOrd="0" destOrd="0" presId="urn:microsoft.com/office/officeart/2018/2/layout/IconCircleList"/>
    <dgm:cxn modelId="{5A17592E-1F87-4AAD-9825-D3A29BCC5DCF}" srcId="{6BEDE59D-BFC9-47EE-8F32-5F91FD661487}" destId="{55E6411D-30A1-45DD-938E-E80768FBAE17}" srcOrd="1" destOrd="0" parTransId="{858FB6C4-68F7-4444-92D9-BCD8BD2EB73A}" sibTransId="{C2B2530C-B089-4181-97E8-A66182424368}"/>
    <dgm:cxn modelId="{CC2FF73E-14B8-479A-B705-49784AE860BC}" type="presOf" srcId="{55E6411D-30A1-45DD-938E-E80768FBAE17}" destId="{39BCE586-0E70-4C07-BF55-9E2AC760C590}" srcOrd="0" destOrd="0" presId="urn:microsoft.com/office/officeart/2018/2/layout/IconCircleList"/>
    <dgm:cxn modelId="{F0CB7240-D63E-4EBB-9E0E-2BF13E6084B3}" type="presOf" srcId="{29CEBC7D-2E93-4B1F-BBC9-7260B7EA6C94}" destId="{47AB43CD-CBA8-4558-BA9F-B0CD0941FC0C}" srcOrd="0" destOrd="0" presId="urn:microsoft.com/office/officeart/2018/2/layout/IconCircleList"/>
    <dgm:cxn modelId="{C994E14F-3B65-49C1-9E4E-545AFFCD65C0}" type="presOf" srcId="{AFC16C04-0601-4EB9-BC02-7228DB018303}" destId="{640C8EA2-479F-402A-97EC-9E1A759E0638}" srcOrd="0" destOrd="0" presId="urn:microsoft.com/office/officeart/2018/2/layout/IconCircleList"/>
    <dgm:cxn modelId="{A3C79655-7A50-4D01-A669-D6E0F971ACDE}" srcId="{6BEDE59D-BFC9-47EE-8F32-5F91FD661487}" destId="{29CEBC7D-2E93-4B1F-BBC9-7260B7EA6C94}" srcOrd="0" destOrd="0" parTransId="{AF593BCD-6453-4FDF-A210-09AFBE4E60EB}" sibTransId="{6BB9134C-BCAC-49BC-B895-7237404D04C6}"/>
    <dgm:cxn modelId="{1DB96B7A-7514-4629-87C2-AFBBDE574D0E}" type="presOf" srcId="{6BB9134C-BCAC-49BC-B895-7237404D04C6}" destId="{63DF60C5-1A8E-42AB-AD99-D596030858B0}" srcOrd="0" destOrd="0" presId="urn:microsoft.com/office/officeart/2018/2/layout/IconCircleList"/>
    <dgm:cxn modelId="{4F6B2885-8DDB-482A-8951-E9D48E8B144A}" type="presOf" srcId="{6056C9BF-78EB-445A-95AA-257969E0F48E}" destId="{75EB2AB9-65B1-4ED8-B500-C187C1823642}" srcOrd="0" destOrd="0" presId="urn:microsoft.com/office/officeart/2018/2/layout/IconCircleList"/>
    <dgm:cxn modelId="{E5149495-6975-462A-A033-0089B4EDDCAE}" srcId="{6BEDE59D-BFC9-47EE-8F32-5F91FD661487}" destId="{AFC16C04-0601-4EB9-BC02-7228DB018303}" srcOrd="2" destOrd="0" parTransId="{04ECAA61-18A1-4B8C-9D1A-F7AAF04F422F}" sibTransId="{6056C9BF-78EB-445A-95AA-257969E0F48E}"/>
    <dgm:cxn modelId="{D8D959CA-ABB5-45D0-A7AD-949E47B3E6B3}" srcId="{6BEDE59D-BFC9-47EE-8F32-5F91FD661487}" destId="{B6DD1610-BAEE-488F-BAF7-A18D479BC738}" srcOrd="3" destOrd="0" parTransId="{DA450F0D-1A8B-4B14-84BC-B8DB96981C20}" sibTransId="{4F320623-3CB2-45DB-A694-BD75B49F3C12}"/>
    <dgm:cxn modelId="{87558EE5-4743-47F6-95C8-B20F0EA47A3C}" type="presOf" srcId="{B6DD1610-BAEE-488F-BAF7-A18D479BC738}" destId="{CB771CA1-FCA0-43EA-98BA-F6B189738001}" srcOrd="0" destOrd="0" presId="urn:microsoft.com/office/officeart/2018/2/layout/IconCircleList"/>
    <dgm:cxn modelId="{AF503AF2-A730-491F-9D85-6552F53F7C5F}" type="presOf" srcId="{6BEDE59D-BFC9-47EE-8F32-5F91FD661487}" destId="{D8717A4C-9914-48F2-948B-CA577F4A6583}" srcOrd="0" destOrd="0" presId="urn:microsoft.com/office/officeart/2018/2/layout/IconCircleList"/>
    <dgm:cxn modelId="{C64A7C70-1F4F-4808-8820-91B13A8654DB}" type="presParOf" srcId="{D8717A4C-9914-48F2-948B-CA577F4A6583}" destId="{3E3073E6-783E-4CA9-8978-9309258931B0}" srcOrd="0" destOrd="0" presId="urn:microsoft.com/office/officeart/2018/2/layout/IconCircleList"/>
    <dgm:cxn modelId="{ED0AE756-6B7D-42B4-8DD7-9F9C5A13618E}" type="presParOf" srcId="{3E3073E6-783E-4CA9-8978-9309258931B0}" destId="{8FD5E903-0F36-41D6-AE71-C7E33A7565D0}" srcOrd="0" destOrd="0" presId="urn:microsoft.com/office/officeart/2018/2/layout/IconCircleList"/>
    <dgm:cxn modelId="{51A3B4EA-6CFD-4551-B43F-8176C03A7B24}" type="presParOf" srcId="{8FD5E903-0F36-41D6-AE71-C7E33A7565D0}" destId="{1CE23801-5710-42F7-8D10-55020599C149}" srcOrd="0" destOrd="0" presId="urn:microsoft.com/office/officeart/2018/2/layout/IconCircleList"/>
    <dgm:cxn modelId="{22CE80B5-7DEC-4F4D-942B-A2720E30CC1A}" type="presParOf" srcId="{8FD5E903-0F36-41D6-AE71-C7E33A7565D0}" destId="{2DB78184-D152-4F0A-B73E-EED84AF82023}" srcOrd="1" destOrd="0" presId="urn:microsoft.com/office/officeart/2018/2/layout/IconCircleList"/>
    <dgm:cxn modelId="{6B4356E2-77CD-4DCC-BCB8-A7E2B440460A}" type="presParOf" srcId="{8FD5E903-0F36-41D6-AE71-C7E33A7565D0}" destId="{1889341C-5F87-4AF6-B128-CA1F305B6C8D}" srcOrd="2" destOrd="0" presId="urn:microsoft.com/office/officeart/2018/2/layout/IconCircleList"/>
    <dgm:cxn modelId="{68040069-06B5-4DE6-AA53-6DE457A4FF16}" type="presParOf" srcId="{8FD5E903-0F36-41D6-AE71-C7E33A7565D0}" destId="{47AB43CD-CBA8-4558-BA9F-B0CD0941FC0C}" srcOrd="3" destOrd="0" presId="urn:microsoft.com/office/officeart/2018/2/layout/IconCircleList"/>
    <dgm:cxn modelId="{F4B07CD2-E526-4B06-9E56-0333432628B0}" type="presParOf" srcId="{3E3073E6-783E-4CA9-8978-9309258931B0}" destId="{63DF60C5-1A8E-42AB-AD99-D596030858B0}" srcOrd="1" destOrd="0" presId="urn:microsoft.com/office/officeart/2018/2/layout/IconCircleList"/>
    <dgm:cxn modelId="{6B9D9A7C-DBBF-4AF1-A490-3BFEF63BB975}" type="presParOf" srcId="{3E3073E6-783E-4CA9-8978-9309258931B0}" destId="{7EEC3F3A-248A-4AE2-8703-A21E1534D6E7}" srcOrd="2" destOrd="0" presId="urn:microsoft.com/office/officeart/2018/2/layout/IconCircleList"/>
    <dgm:cxn modelId="{595FE3B1-A062-4975-A7AC-B47689CDAC2B}" type="presParOf" srcId="{7EEC3F3A-248A-4AE2-8703-A21E1534D6E7}" destId="{369FABEC-EB50-46D1-B3F9-F39D53012478}" srcOrd="0" destOrd="0" presId="urn:microsoft.com/office/officeart/2018/2/layout/IconCircleList"/>
    <dgm:cxn modelId="{A38CEF1B-96A0-45CD-A021-23A35FBF5D0B}" type="presParOf" srcId="{7EEC3F3A-248A-4AE2-8703-A21E1534D6E7}" destId="{79E75EB9-0EF6-46C4-A6C7-561B511960FE}" srcOrd="1" destOrd="0" presId="urn:microsoft.com/office/officeart/2018/2/layout/IconCircleList"/>
    <dgm:cxn modelId="{9531503E-35B2-458B-A4EC-B2A3AAFB21A8}" type="presParOf" srcId="{7EEC3F3A-248A-4AE2-8703-A21E1534D6E7}" destId="{18D102FB-44F2-4677-B7DC-6734F5F064B1}" srcOrd="2" destOrd="0" presId="urn:microsoft.com/office/officeart/2018/2/layout/IconCircleList"/>
    <dgm:cxn modelId="{8F6F6788-134B-4430-AF06-ADF1BD9FE5A4}" type="presParOf" srcId="{7EEC3F3A-248A-4AE2-8703-A21E1534D6E7}" destId="{39BCE586-0E70-4C07-BF55-9E2AC760C590}" srcOrd="3" destOrd="0" presId="urn:microsoft.com/office/officeart/2018/2/layout/IconCircleList"/>
    <dgm:cxn modelId="{198F03CF-D4E3-4B5A-B443-AB306BE89304}" type="presParOf" srcId="{3E3073E6-783E-4CA9-8978-9309258931B0}" destId="{38147336-10D0-4B1D-A37D-2FC65EB278E3}" srcOrd="3" destOrd="0" presId="urn:microsoft.com/office/officeart/2018/2/layout/IconCircleList"/>
    <dgm:cxn modelId="{A5D7CFFD-05F2-4C92-A9D2-A3DF20605011}" type="presParOf" srcId="{3E3073E6-783E-4CA9-8978-9309258931B0}" destId="{AA2B80AE-A00E-4CF6-8EA0-93B834F63848}" srcOrd="4" destOrd="0" presId="urn:microsoft.com/office/officeart/2018/2/layout/IconCircleList"/>
    <dgm:cxn modelId="{1E95FCBB-1488-433B-852D-5E98AF9B8261}" type="presParOf" srcId="{AA2B80AE-A00E-4CF6-8EA0-93B834F63848}" destId="{FF87A803-70F3-4392-B374-AACE1E51679A}" srcOrd="0" destOrd="0" presId="urn:microsoft.com/office/officeart/2018/2/layout/IconCircleList"/>
    <dgm:cxn modelId="{C4AF73A9-7C21-4B33-B85E-FDD774491BFE}" type="presParOf" srcId="{AA2B80AE-A00E-4CF6-8EA0-93B834F63848}" destId="{EC97C474-0D68-4A1C-9C50-BFC82344A753}" srcOrd="1" destOrd="0" presId="urn:microsoft.com/office/officeart/2018/2/layout/IconCircleList"/>
    <dgm:cxn modelId="{94A5AE46-4961-4D20-8D1C-CA4EF6C14D19}" type="presParOf" srcId="{AA2B80AE-A00E-4CF6-8EA0-93B834F63848}" destId="{21F5513E-126D-4CC0-B538-4B8F9B7C8C92}" srcOrd="2" destOrd="0" presId="urn:microsoft.com/office/officeart/2018/2/layout/IconCircleList"/>
    <dgm:cxn modelId="{D584AA03-5AD5-44EE-BA93-C1B04D0B5CD2}" type="presParOf" srcId="{AA2B80AE-A00E-4CF6-8EA0-93B834F63848}" destId="{640C8EA2-479F-402A-97EC-9E1A759E0638}" srcOrd="3" destOrd="0" presId="urn:microsoft.com/office/officeart/2018/2/layout/IconCircleList"/>
    <dgm:cxn modelId="{75069442-B628-4CB2-BE8E-366D9C896B63}" type="presParOf" srcId="{3E3073E6-783E-4CA9-8978-9309258931B0}" destId="{75EB2AB9-65B1-4ED8-B500-C187C1823642}" srcOrd="5" destOrd="0" presId="urn:microsoft.com/office/officeart/2018/2/layout/IconCircleList"/>
    <dgm:cxn modelId="{BBACFB35-55BF-4BBD-8406-171346EEEBAF}" type="presParOf" srcId="{3E3073E6-783E-4CA9-8978-9309258931B0}" destId="{F9C08AF6-21E8-431F-ADA7-C000CF7BA343}" srcOrd="6" destOrd="0" presId="urn:microsoft.com/office/officeart/2018/2/layout/IconCircleList"/>
    <dgm:cxn modelId="{EFD41054-BAC0-4AFB-ABA3-1290ED206879}" type="presParOf" srcId="{F9C08AF6-21E8-431F-ADA7-C000CF7BA343}" destId="{61346ACA-21FD-4EC1-B556-D4D0F72BBEB3}" srcOrd="0" destOrd="0" presId="urn:microsoft.com/office/officeart/2018/2/layout/IconCircleList"/>
    <dgm:cxn modelId="{8029D438-8BF2-401A-BB11-98A48F630135}" type="presParOf" srcId="{F9C08AF6-21E8-431F-ADA7-C000CF7BA343}" destId="{C9E8B3F4-2428-42AB-91FA-04AACE6B9E3A}" srcOrd="1" destOrd="0" presId="urn:microsoft.com/office/officeart/2018/2/layout/IconCircleList"/>
    <dgm:cxn modelId="{56AB45C6-D56C-495A-937A-ABE42A5C28D5}" type="presParOf" srcId="{F9C08AF6-21E8-431F-ADA7-C000CF7BA343}" destId="{E12A2F59-5ECE-428D-98BA-715DAEE93FCC}" srcOrd="2" destOrd="0" presId="urn:microsoft.com/office/officeart/2018/2/layout/IconCircleList"/>
    <dgm:cxn modelId="{59E666BD-57C0-4E93-A2D4-A3ADBF069060}" type="presParOf" srcId="{F9C08AF6-21E8-431F-ADA7-C000CF7BA343}" destId="{CB771CA1-FCA0-43EA-98BA-F6B18973800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4D1E8C-F1C0-4DC0-92C7-7530BD3FFB9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1CBCF66-DC59-49FA-B5A1-A84DEBB010B5}">
      <dgm:prSet/>
      <dgm:spPr/>
      <dgm:t>
        <a:bodyPr/>
        <a:lstStyle/>
        <a:p>
          <a:r>
            <a:rPr lang="en-US"/>
            <a:t>Cracked screen- $200 or free with insurance</a:t>
          </a:r>
        </a:p>
      </dgm:t>
    </dgm:pt>
    <dgm:pt modelId="{44759A31-1AF4-4AB1-862E-3DCFF07E1618}" type="parTrans" cxnId="{956B9E75-BDFE-4025-86B5-9DA609D12014}">
      <dgm:prSet/>
      <dgm:spPr/>
      <dgm:t>
        <a:bodyPr/>
        <a:lstStyle/>
        <a:p>
          <a:endParaRPr lang="en-US"/>
        </a:p>
      </dgm:t>
    </dgm:pt>
    <dgm:pt modelId="{38443639-A836-4027-A5F2-1082D886D29F}" type="sibTrans" cxnId="{956B9E75-BDFE-4025-86B5-9DA609D12014}">
      <dgm:prSet/>
      <dgm:spPr/>
      <dgm:t>
        <a:bodyPr/>
        <a:lstStyle/>
        <a:p>
          <a:endParaRPr lang="en-US"/>
        </a:p>
      </dgm:t>
    </dgm:pt>
    <dgm:pt modelId="{D6CDBA3D-1BEB-41DE-95E8-0B97EA3727D4}">
      <dgm:prSet/>
      <dgm:spPr/>
      <dgm:t>
        <a:bodyPr/>
        <a:lstStyle/>
        <a:p>
          <a:r>
            <a:rPr lang="en-US"/>
            <a:t>Missing keys- $65 per key or free with insurance</a:t>
          </a:r>
        </a:p>
      </dgm:t>
    </dgm:pt>
    <dgm:pt modelId="{39AE60D6-5217-456B-A050-A59D46E75875}" type="parTrans" cxnId="{98AC87DA-A693-4A39-99A2-8D72750AC899}">
      <dgm:prSet/>
      <dgm:spPr/>
      <dgm:t>
        <a:bodyPr/>
        <a:lstStyle/>
        <a:p>
          <a:endParaRPr lang="en-US"/>
        </a:p>
      </dgm:t>
    </dgm:pt>
    <dgm:pt modelId="{CFB41129-05BA-4FD9-AE36-751BEAF3D013}" type="sibTrans" cxnId="{98AC87DA-A693-4A39-99A2-8D72750AC899}">
      <dgm:prSet/>
      <dgm:spPr/>
      <dgm:t>
        <a:bodyPr/>
        <a:lstStyle/>
        <a:p>
          <a:endParaRPr lang="en-US"/>
        </a:p>
      </dgm:t>
    </dgm:pt>
    <dgm:pt modelId="{6161DEAD-3E9A-46B4-B893-3A8B65E5CF2E}">
      <dgm:prSet/>
      <dgm:spPr/>
      <dgm:t>
        <a:bodyPr/>
        <a:lstStyle/>
        <a:p>
          <a:r>
            <a:rPr lang="en-US"/>
            <a:t>Lost charger- $20- see next slide</a:t>
          </a:r>
        </a:p>
      </dgm:t>
    </dgm:pt>
    <dgm:pt modelId="{BEEA07EB-54ED-439B-85EB-7743740C93D6}" type="parTrans" cxnId="{F96BA8B3-E2F6-4789-BFC5-22B4074EB477}">
      <dgm:prSet/>
      <dgm:spPr/>
      <dgm:t>
        <a:bodyPr/>
        <a:lstStyle/>
        <a:p>
          <a:endParaRPr lang="en-US"/>
        </a:p>
      </dgm:t>
    </dgm:pt>
    <dgm:pt modelId="{4EDAB188-A697-4FDC-8961-E177CEC56394}" type="sibTrans" cxnId="{F96BA8B3-E2F6-4789-BFC5-22B4074EB477}">
      <dgm:prSet/>
      <dgm:spPr/>
      <dgm:t>
        <a:bodyPr/>
        <a:lstStyle/>
        <a:p>
          <a:endParaRPr lang="en-US"/>
        </a:p>
      </dgm:t>
    </dgm:pt>
    <dgm:pt modelId="{6C9319EC-9A64-49AB-8050-1EFE1900CE37}">
      <dgm:prSet/>
      <dgm:spPr/>
      <dgm:t>
        <a:bodyPr/>
        <a:lstStyle/>
        <a:p>
          <a:r>
            <a:rPr lang="en-US"/>
            <a:t>Total damage- $560 or $150 with insurance</a:t>
          </a:r>
        </a:p>
      </dgm:t>
    </dgm:pt>
    <dgm:pt modelId="{8008B4AA-CA77-4227-992A-627BE28B3D84}" type="parTrans" cxnId="{CC7FB5CC-AEB7-47FB-BE81-5A3096E56AE5}">
      <dgm:prSet/>
      <dgm:spPr/>
      <dgm:t>
        <a:bodyPr/>
        <a:lstStyle/>
        <a:p>
          <a:endParaRPr lang="en-US"/>
        </a:p>
      </dgm:t>
    </dgm:pt>
    <dgm:pt modelId="{832DD0AC-5695-4FF8-8AA8-C81A1C20FDF4}" type="sibTrans" cxnId="{CC7FB5CC-AEB7-47FB-BE81-5A3096E56AE5}">
      <dgm:prSet/>
      <dgm:spPr/>
      <dgm:t>
        <a:bodyPr/>
        <a:lstStyle/>
        <a:p>
          <a:endParaRPr lang="en-US"/>
        </a:p>
      </dgm:t>
    </dgm:pt>
    <dgm:pt modelId="{09056A98-4A0D-4E16-BBEB-B33506225F81}">
      <dgm:prSet/>
      <dgm:spPr/>
      <dgm:t>
        <a:bodyPr/>
        <a:lstStyle/>
        <a:p>
          <a:r>
            <a:rPr lang="en-US"/>
            <a:t>Lost laptop- $560 or $150 with insurance</a:t>
          </a:r>
        </a:p>
      </dgm:t>
    </dgm:pt>
    <dgm:pt modelId="{B162E579-0D77-42CD-B81D-0CA000FEDDD0}" type="parTrans" cxnId="{3609A8C0-BEEB-42F8-82CE-A8C2DE655E4C}">
      <dgm:prSet/>
      <dgm:spPr/>
      <dgm:t>
        <a:bodyPr/>
        <a:lstStyle/>
        <a:p>
          <a:endParaRPr lang="en-US"/>
        </a:p>
      </dgm:t>
    </dgm:pt>
    <dgm:pt modelId="{B9FF7C21-E7BA-4F56-8942-DC78F34144FA}" type="sibTrans" cxnId="{3609A8C0-BEEB-42F8-82CE-A8C2DE655E4C}">
      <dgm:prSet/>
      <dgm:spPr/>
      <dgm:t>
        <a:bodyPr/>
        <a:lstStyle/>
        <a:p>
          <a:endParaRPr lang="en-US"/>
        </a:p>
      </dgm:t>
    </dgm:pt>
    <dgm:pt modelId="{FD394924-9223-4DAE-A7C4-516A6DB42867}">
      <dgm:prSet/>
      <dgm:spPr/>
      <dgm:t>
        <a:bodyPr/>
        <a:lstStyle/>
        <a:p>
          <a:r>
            <a:rPr lang="en-US"/>
            <a:t>Students with insurance are given 2 claims per school year.  Once the 2 claims are used, the full price will be charged.</a:t>
          </a:r>
        </a:p>
      </dgm:t>
    </dgm:pt>
    <dgm:pt modelId="{5203C0A4-65C5-4E00-B8AC-0556DBD9F17C}" type="parTrans" cxnId="{43EB7CCA-D873-408C-A45D-4899B66897DD}">
      <dgm:prSet/>
      <dgm:spPr/>
      <dgm:t>
        <a:bodyPr/>
        <a:lstStyle/>
        <a:p>
          <a:endParaRPr lang="en-US"/>
        </a:p>
      </dgm:t>
    </dgm:pt>
    <dgm:pt modelId="{11630AF2-FFE9-40D7-8DA4-53CB7ED27A50}" type="sibTrans" cxnId="{43EB7CCA-D873-408C-A45D-4899B66897DD}">
      <dgm:prSet/>
      <dgm:spPr/>
      <dgm:t>
        <a:bodyPr/>
        <a:lstStyle/>
        <a:p>
          <a:endParaRPr lang="en-US"/>
        </a:p>
      </dgm:t>
    </dgm:pt>
    <dgm:pt modelId="{A5421FDA-9E86-4EC4-9D50-53F3B9E0513D}" type="pres">
      <dgm:prSet presAssocID="{C24D1E8C-F1C0-4DC0-92C7-7530BD3FFB91}" presName="diagram" presStyleCnt="0">
        <dgm:presLayoutVars>
          <dgm:dir/>
          <dgm:resizeHandles val="exact"/>
        </dgm:presLayoutVars>
      </dgm:prSet>
      <dgm:spPr/>
    </dgm:pt>
    <dgm:pt modelId="{8CBA2DB8-5C3F-48C7-8148-B4AFD8D27DF7}" type="pres">
      <dgm:prSet presAssocID="{81CBCF66-DC59-49FA-B5A1-A84DEBB010B5}" presName="node" presStyleLbl="node1" presStyleIdx="0" presStyleCnt="6">
        <dgm:presLayoutVars>
          <dgm:bulletEnabled val="1"/>
        </dgm:presLayoutVars>
      </dgm:prSet>
      <dgm:spPr/>
    </dgm:pt>
    <dgm:pt modelId="{69626699-1074-4D7B-B6D1-1971D2941B3E}" type="pres">
      <dgm:prSet presAssocID="{38443639-A836-4027-A5F2-1082D886D29F}" presName="sibTrans" presStyleCnt="0"/>
      <dgm:spPr/>
    </dgm:pt>
    <dgm:pt modelId="{F756BC75-B2BB-4F7C-BFEF-32BF44F6C966}" type="pres">
      <dgm:prSet presAssocID="{D6CDBA3D-1BEB-41DE-95E8-0B97EA3727D4}" presName="node" presStyleLbl="node1" presStyleIdx="1" presStyleCnt="6">
        <dgm:presLayoutVars>
          <dgm:bulletEnabled val="1"/>
        </dgm:presLayoutVars>
      </dgm:prSet>
      <dgm:spPr/>
    </dgm:pt>
    <dgm:pt modelId="{2D43FEA8-5024-4AB8-B2E5-B422E8470879}" type="pres">
      <dgm:prSet presAssocID="{CFB41129-05BA-4FD9-AE36-751BEAF3D013}" presName="sibTrans" presStyleCnt="0"/>
      <dgm:spPr/>
    </dgm:pt>
    <dgm:pt modelId="{6F3FE7E2-6946-485A-9645-61366F5A1CC2}" type="pres">
      <dgm:prSet presAssocID="{6161DEAD-3E9A-46B4-B893-3A8B65E5CF2E}" presName="node" presStyleLbl="node1" presStyleIdx="2" presStyleCnt="6">
        <dgm:presLayoutVars>
          <dgm:bulletEnabled val="1"/>
        </dgm:presLayoutVars>
      </dgm:prSet>
      <dgm:spPr/>
    </dgm:pt>
    <dgm:pt modelId="{2B9CA155-5AD1-4A51-B090-D0AB139CEE44}" type="pres">
      <dgm:prSet presAssocID="{4EDAB188-A697-4FDC-8961-E177CEC56394}" presName="sibTrans" presStyleCnt="0"/>
      <dgm:spPr/>
    </dgm:pt>
    <dgm:pt modelId="{D97EC0E3-BD47-4328-9AEF-25FAC7A13F19}" type="pres">
      <dgm:prSet presAssocID="{6C9319EC-9A64-49AB-8050-1EFE1900CE37}" presName="node" presStyleLbl="node1" presStyleIdx="3" presStyleCnt="6">
        <dgm:presLayoutVars>
          <dgm:bulletEnabled val="1"/>
        </dgm:presLayoutVars>
      </dgm:prSet>
      <dgm:spPr/>
    </dgm:pt>
    <dgm:pt modelId="{FDCDADD2-11EE-4506-A93D-58A3BA7DC6D1}" type="pres">
      <dgm:prSet presAssocID="{832DD0AC-5695-4FF8-8AA8-C81A1C20FDF4}" presName="sibTrans" presStyleCnt="0"/>
      <dgm:spPr/>
    </dgm:pt>
    <dgm:pt modelId="{5C18FB87-4654-4636-B9E1-39D0E45E5D3C}" type="pres">
      <dgm:prSet presAssocID="{09056A98-4A0D-4E16-BBEB-B33506225F81}" presName="node" presStyleLbl="node1" presStyleIdx="4" presStyleCnt="6">
        <dgm:presLayoutVars>
          <dgm:bulletEnabled val="1"/>
        </dgm:presLayoutVars>
      </dgm:prSet>
      <dgm:spPr/>
    </dgm:pt>
    <dgm:pt modelId="{B725CBF1-680B-4933-856F-2344C9FAECB1}" type="pres">
      <dgm:prSet presAssocID="{B9FF7C21-E7BA-4F56-8942-DC78F34144FA}" presName="sibTrans" presStyleCnt="0"/>
      <dgm:spPr/>
    </dgm:pt>
    <dgm:pt modelId="{A8ADD59D-DF1B-4E74-B128-888779F8BAEB}" type="pres">
      <dgm:prSet presAssocID="{FD394924-9223-4DAE-A7C4-516A6DB42867}" presName="node" presStyleLbl="node1" presStyleIdx="5" presStyleCnt="6">
        <dgm:presLayoutVars>
          <dgm:bulletEnabled val="1"/>
        </dgm:presLayoutVars>
      </dgm:prSet>
      <dgm:spPr/>
    </dgm:pt>
  </dgm:ptLst>
  <dgm:cxnLst>
    <dgm:cxn modelId="{6A35D115-D8B7-45A9-B99B-54DDBF090685}" type="presOf" srcId="{6161DEAD-3E9A-46B4-B893-3A8B65E5CF2E}" destId="{6F3FE7E2-6946-485A-9645-61366F5A1CC2}" srcOrd="0" destOrd="0" presId="urn:microsoft.com/office/officeart/2005/8/layout/default"/>
    <dgm:cxn modelId="{88EDCA20-ED9D-4884-9539-4C4859F1655B}" type="presOf" srcId="{81CBCF66-DC59-49FA-B5A1-A84DEBB010B5}" destId="{8CBA2DB8-5C3F-48C7-8148-B4AFD8D27DF7}" srcOrd="0" destOrd="0" presId="urn:microsoft.com/office/officeart/2005/8/layout/default"/>
    <dgm:cxn modelId="{7D2AA528-AB2B-4ECF-9273-048190359747}" type="presOf" srcId="{FD394924-9223-4DAE-A7C4-516A6DB42867}" destId="{A8ADD59D-DF1B-4E74-B128-888779F8BAEB}" srcOrd="0" destOrd="0" presId="urn:microsoft.com/office/officeart/2005/8/layout/default"/>
    <dgm:cxn modelId="{89E06936-F3CD-4F82-9D54-10CEA8B8E339}" type="presOf" srcId="{C24D1E8C-F1C0-4DC0-92C7-7530BD3FFB91}" destId="{A5421FDA-9E86-4EC4-9D50-53F3B9E0513D}" srcOrd="0" destOrd="0" presId="urn:microsoft.com/office/officeart/2005/8/layout/default"/>
    <dgm:cxn modelId="{956B9E75-BDFE-4025-86B5-9DA609D12014}" srcId="{C24D1E8C-F1C0-4DC0-92C7-7530BD3FFB91}" destId="{81CBCF66-DC59-49FA-B5A1-A84DEBB010B5}" srcOrd="0" destOrd="0" parTransId="{44759A31-1AF4-4AB1-862E-3DCFF07E1618}" sibTransId="{38443639-A836-4027-A5F2-1082D886D29F}"/>
    <dgm:cxn modelId="{28897786-7320-4596-99FB-3D1F59291182}" type="presOf" srcId="{D6CDBA3D-1BEB-41DE-95E8-0B97EA3727D4}" destId="{F756BC75-B2BB-4F7C-BFEF-32BF44F6C966}" srcOrd="0" destOrd="0" presId="urn:microsoft.com/office/officeart/2005/8/layout/default"/>
    <dgm:cxn modelId="{F96BA8B3-E2F6-4789-BFC5-22B4074EB477}" srcId="{C24D1E8C-F1C0-4DC0-92C7-7530BD3FFB91}" destId="{6161DEAD-3E9A-46B4-B893-3A8B65E5CF2E}" srcOrd="2" destOrd="0" parTransId="{BEEA07EB-54ED-439B-85EB-7743740C93D6}" sibTransId="{4EDAB188-A697-4FDC-8961-E177CEC56394}"/>
    <dgm:cxn modelId="{3609A8C0-BEEB-42F8-82CE-A8C2DE655E4C}" srcId="{C24D1E8C-F1C0-4DC0-92C7-7530BD3FFB91}" destId="{09056A98-4A0D-4E16-BBEB-B33506225F81}" srcOrd="4" destOrd="0" parTransId="{B162E579-0D77-42CD-B81D-0CA000FEDDD0}" sibTransId="{B9FF7C21-E7BA-4F56-8942-DC78F34144FA}"/>
    <dgm:cxn modelId="{43EB7CCA-D873-408C-A45D-4899B66897DD}" srcId="{C24D1E8C-F1C0-4DC0-92C7-7530BD3FFB91}" destId="{FD394924-9223-4DAE-A7C4-516A6DB42867}" srcOrd="5" destOrd="0" parTransId="{5203C0A4-65C5-4E00-B8AC-0556DBD9F17C}" sibTransId="{11630AF2-FFE9-40D7-8DA4-53CB7ED27A50}"/>
    <dgm:cxn modelId="{CC7FB5CC-AEB7-47FB-BE81-5A3096E56AE5}" srcId="{C24D1E8C-F1C0-4DC0-92C7-7530BD3FFB91}" destId="{6C9319EC-9A64-49AB-8050-1EFE1900CE37}" srcOrd="3" destOrd="0" parTransId="{8008B4AA-CA77-4227-992A-627BE28B3D84}" sibTransId="{832DD0AC-5695-4FF8-8AA8-C81A1C20FDF4}"/>
    <dgm:cxn modelId="{98AC87DA-A693-4A39-99A2-8D72750AC899}" srcId="{C24D1E8C-F1C0-4DC0-92C7-7530BD3FFB91}" destId="{D6CDBA3D-1BEB-41DE-95E8-0B97EA3727D4}" srcOrd="1" destOrd="0" parTransId="{39AE60D6-5217-456B-A050-A59D46E75875}" sibTransId="{CFB41129-05BA-4FD9-AE36-751BEAF3D013}"/>
    <dgm:cxn modelId="{65C87EE1-1B02-4561-87A8-BE30EFFDBBCC}" type="presOf" srcId="{6C9319EC-9A64-49AB-8050-1EFE1900CE37}" destId="{D97EC0E3-BD47-4328-9AEF-25FAC7A13F19}" srcOrd="0" destOrd="0" presId="urn:microsoft.com/office/officeart/2005/8/layout/default"/>
    <dgm:cxn modelId="{5EE1BDF0-8BEB-4395-A276-D2FAA34C0978}" type="presOf" srcId="{09056A98-4A0D-4E16-BBEB-B33506225F81}" destId="{5C18FB87-4654-4636-B9E1-39D0E45E5D3C}" srcOrd="0" destOrd="0" presId="urn:microsoft.com/office/officeart/2005/8/layout/default"/>
    <dgm:cxn modelId="{3F2653FB-2E6F-45A8-BDB6-D3DC2EB75E6C}" type="presParOf" srcId="{A5421FDA-9E86-4EC4-9D50-53F3B9E0513D}" destId="{8CBA2DB8-5C3F-48C7-8148-B4AFD8D27DF7}" srcOrd="0" destOrd="0" presId="urn:microsoft.com/office/officeart/2005/8/layout/default"/>
    <dgm:cxn modelId="{66C6E726-FF3E-4867-9189-C883B8892C27}" type="presParOf" srcId="{A5421FDA-9E86-4EC4-9D50-53F3B9E0513D}" destId="{69626699-1074-4D7B-B6D1-1971D2941B3E}" srcOrd="1" destOrd="0" presId="urn:microsoft.com/office/officeart/2005/8/layout/default"/>
    <dgm:cxn modelId="{C70EAC60-508D-452B-AEB4-ED0A62BFCD3B}" type="presParOf" srcId="{A5421FDA-9E86-4EC4-9D50-53F3B9E0513D}" destId="{F756BC75-B2BB-4F7C-BFEF-32BF44F6C966}" srcOrd="2" destOrd="0" presId="urn:microsoft.com/office/officeart/2005/8/layout/default"/>
    <dgm:cxn modelId="{E282ABDA-38FA-4175-89BB-6E6B5287FD54}" type="presParOf" srcId="{A5421FDA-9E86-4EC4-9D50-53F3B9E0513D}" destId="{2D43FEA8-5024-4AB8-B2E5-B422E8470879}" srcOrd="3" destOrd="0" presId="urn:microsoft.com/office/officeart/2005/8/layout/default"/>
    <dgm:cxn modelId="{3661A17A-61F5-4E2B-8947-F26F6AD984CA}" type="presParOf" srcId="{A5421FDA-9E86-4EC4-9D50-53F3B9E0513D}" destId="{6F3FE7E2-6946-485A-9645-61366F5A1CC2}" srcOrd="4" destOrd="0" presId="urn:microsoft.com/office/officeart/2005/8/layout/default"/>
    <dgm:cxn modelId="{51CCF71B-848D-4DDE-85F1-7F25E3BB481C}" type="presParOf" srcId="{A5421FDA-9E86-4EC4-9D50-53F3B9E0513D}" destId="{2B9CA155-5AD1-4A51-B090-D0AB139CEE44}" srcOrd="5" destOrd="0" presId="urn:microsoft.com/office/officeart/2005/8/layout/default"/>
    <dgm:cxn modelId="{29CAF50E-B0CF-4DC9-9BEC-F3221E76D7DB}" type="presParOf" srcId="{A5421FDA-9E86-4EC4-9D50-53F3B9E0513D}" destId="{D97EC0E3-BD47-4328-9AEF-25FAC7A13F19}" srcOrd="6" destOrd="0" presId="urn:microsoft.com/office/officeart/2005/8/layout/default"/>
    <dgm:cxn modelId="{642D7D8C-52A3-4339-9B7F-C6D28C924965}" type="presParOf" srcId="{A5421FDA-9E86-4EC4-9D50-53F3B9E0513D}" destId="{FDCDADD2-11EE-4506-A93D-58A3BA7DC6D1}" srcOrd="7" destOrd="0" presId="urn:microsoft.com/office/officeart/2005/8/layout/default"/>
    <dgm:cxn modelId="{E06EF791-369C-42C2-BD33-8F3B58D02217}" type="presParOf" srcId="{A5421FDA-9E86-4EC4-9D50-53F3B9E0513D}" destId="{5C18FB87-4654-4636-B9E1-39D0E45E5D3C}" srcOrd="8" destOrd="0" presId="urn:microsoft.com/office/officeart/2005/8/layout/default"/>
    <dgm:cxn modelId="{0BB0EE83-2C3C-4DFD-9110-A2E4B64FDE6A}" type="presParOf" srcId="{A5421FDA-9E86-4EC4-9D50-53F3B9E0513D}" destId="{B725CBF1-680B-4933-856F-2344C9FAECB1}" srcOrd="9" destOrd="0" presId="urn:microsoft.com/office/officeart/2005/8/layout/default"/>
    <dgm:cxn modelId="{FC9F3B1C-A726-4931-BDE9-CE2D30A03826}" type="presParOf" srcId="{A5421FDA-9E86-4EC4-9D50-53F3B9E0513D}" destId="{A8ADD59D-DF1B-4E74-B128-888779F8BAE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0BF110-0645-42B4-8825-11FBBAEE338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094C28-AF86-462E-8E5B-BD66290BEA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On-level classes – High standards, strong academic focus</a:t>
          </a:r>
        </a:p>
      </dgm:t>
    </dgm:pt>
    <dgm:pt modelId="{F4567E64-48EC-422B-8AAF-50627343E482}" type="parTrans" cxnId="{18DD07C0-6F63-40CC-8817-9EB57FB6CD82}">
      <dgm:prSet/>
      <dgm:spPr/>
      <dgm:t>
        <a:bodyPr/>
        <a:lstStyle/>
        <a:p>
          <a:endParaRPr lang="en-US"/>
        </a:p>
      </dgm:t>
    </dgm:pt>
    <dgm:pt modelId="{8718F77B-C0D6-4280-B282-B2DB79507E1D}" type="sibTrans" cxnId="{18DD07C0-6F63-40CC-8817-9EB57FB6CD82}">
      <dgm:prSet/>
      <dgm:spPr/>
      <dgm:t>
        <a:bodyPr/>
        <a:lstStyle/>
        <a:p>
          <a:endParaRPr lang="en-US"/>
        </a:p>
      </dgm:t>
    </dgm:pt>
    <dgm:pt modelId="{B414AEF3-05FA-4404-8C44-A850AFE784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Both levels prepare students for high school</a:t>
          </a:r>
        </a:p>
      </dgm:t>
    </dgm:pt>
    <dgm:pt modelId="{53EFDD90-D486-4397-BF20-4E9E65DBDEDD}" type="parTrans" cxnId="{BB72AF65-FE36-41A5-B521-774FE3B7E35A}">
      <dgm:prSet/>
      <dgm:spPr/>
      <dgm:t>
        <a:bodyPr/>
        <a:lstStyle/>
        <a:p>
          <a:endParaRPr lang="en-US"/>
        </a:p>
      </dgm:t>
    </dgm:pt>
    <dgm:pt modelId="{541195E7-9783-4529-84D7-C2AE8012D92E}" type="sibTrans" cxnId="{BB72AF65-FE36-41A5-B521-774FE3B7E35A}">
      <dgm:prSet/>
      <dgm:spPr/>
      <dgm:t>
        <a:bodyPr/>
        <a:lstStyle/>
        <a:p>
          <a:endParaRPr lang="en-US"/>
        </a:p>
      </dgm:t>
    </dgm:pt>
    <dgm:pt modelId="{75591A4F-B388-4407-85AF-40D84B91D2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Not “All or Nothing” – Student does not have to take all  On-level or all AAC, student can select levels based on </a:t>
          </a:r>
          <a:r>
            <a:rPr lang="en-US" u="sng"/>
            <a:t>interests and strengths </a:t>
          </a:r>
          <a:endParaRPr lang="en-US"/>
        </a:p>
      </dgm:t>
    </dgm:pt>
    <dgm:pt modelId="{2F55220B-35B6-4BE9-9854-5C0628DCFB13}" type="parTrans" cxnId="{176AB554-2E8F-463D-8FD1-9B0D4DFA2661}">
      <dgm:prSet/>
      <dgm:spPr/>
      <dgm:t>
        <a:bodyPr/>
        <a:lstStyle/>
        <a:p>
          <a:endParaRPr lang="en-US"/>
        </a:p>
      </dgm:t>
    </dgm:pt>
    <dgm:pt modelId="{7667FB97-1EC5-44EC-B67C-B324F0A4C4D7}" type="sibTrans" cxnId="{176AB554-2E8F-463D-8FD1-9B0D4DFA2661}">
      <dgm:prSet/>
      <dgm:spPr/>
      <dgm:t>
        <a:bodyPr/>
        <a:lstStyle/>
        <a:p>
          <a:endParaRPr lang="en-US"/>
        </a:p>
      </dgm:t>
    </dgm:pt>
    <dgm:pt modelId="{CE024DB4-9C44-4F1F-8283-C0D197D06D75}" type="pres">
      <dgm:prSet presAssocID="{0D0BF110-0645-42B4-8825-11FBBAEE338B}" presName="root" presStyleCnt="0">
        <dgm:presLayoutVars>
          <dgm:dir/>
          <dgm:resizeHandles val="exact"/>
        </dgm:presLayoutVars>
      </dgm:prSet>
      <dgm:spPr/>
    </dgm:pt>
    <dgm:pt modelId="{5F88D038-E22A-4657-AD35-D4B1F1891997}" type="pres">
      <dgm:prSet presAssocID="{83094C28-AF86-462E-8E5B-BD66290BEAE8}" presName="compNode" presStyleCnt="0"/>
      <dgm:spPr/>
    </dgm:pt>
    <dgm:pt modelId="{B9C5681F-4B7E-4847-B403-6930A63DEE24}" type="pres">
      <dgm:prSet presAssocID="{83094C28-AF86-462E-8E5B-BD66290BEAE8}" presName="bgRect" presStyleLbl="bgShp" presStyleIdx="0" presStyleCnt="3"/>
      <dgm:spPr/>
    </dgm:pt>
    <dgm:pt modelId="{AEA7729E-BD6B-4332-872E-4B9156FED570}" type="pres">
      <dgm:prSet presAssocID="{83094C28-AF86-462E-8E5B-BD66290BEAE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B14B81A-640B-4120-B7D4-642F97A143CF}" type="pres">
      <dgm:prSet presAssocID="{83094C28-AF86-462E-8E5B-BD66290BEAE8}" presName="spaceRect" presStyleCnt="0"/>
      <dgm:spPr/>
    </dgm:pt>
    <dgm:pt modelId="{60286F64-E823-407F-AD61-33EF3ADE2ADF}" type="pres">
      <dgm:prSet presAssocID="{83094C28-AF86-462E-8E5B-BD66290BEAE8}" presName="parTx" presStyleLbl="revTx" presStyleIdx="0" presStyleCnt="3">
        <dgm:presLayoutVars>
          <dgm:chMax val="0"/>
          <dgm:chPref val="0"/>
        </dgm:presLayoutVars>
      </dgm:prSet>
      <dgm:spPr/>
    </dgm:pt>
    <dgm:pt modelId="{A88C6967-1B94-471F-8663-3D28623DE8A0}" type="pres">
      <dgm:prSet presAssocID="{8718F77B-C0D6-4280-B282-B2DB79507E1D}" presName="sibTrans" presStyleCnt="0"/>
      <dgm:spPr/>
    </dgm:pt>
    <dgm:pt modelId="{EE6FECB0-0712-4B12-857D-0DE7B74D1C05}" type="pres">
      <dgm:prSet presAssocID="{B414AEF3-05FA-4404-8C44-A850AFE78457}" presName="compNode" presStyleCnt="0"/>
      <dgm:spPr/>
    </dgm:pt>
    <dgm:pt modelId="{26E402D0-732D-489C-9922-1429C236995C}" type="pres">
      <dgm:prSet presAssocID="{B414AEF3-05FA-4404-8C44-A850AFE78457}" presName="bgRect" presStyleLbl="bgShp" presStyleIdx="1" presStyleCnt="3"/>
      <dgm:spPr/>
    </dgm:pt>
    <dgm:pt modelId="{67F6EEEF-84B5-4630-924A-835326FAD1A9}" type="pres">
      <dgm:prSet presAssocID="{B414AEF3-05FA-4404-8C44-A850AFE7845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F807150-88B1-4F7C-84CD-86127B5D6655}" type="pres">
      <dgm:prSet presAssocID="{B414AEF3-05FA-4404-8C44-A850AFE78457}" presName="spaceRect" presStyleCnt="0"/>
      <dgm:spPr/>
    </dgm:pt>
    <dgm:pt modelId="{91AF1228-613B-4290-8241-7562636CBE9F}" type="pres">
      <dgm:prSet presAssocID="{B414AEF3-05FA-4404-8C44-A850AFE78457}" presName="parTx" presStyleLbl="revTx" presStyleIdx="1" presStyleCnt="3">
        <dgm:presLayoutVars>
          <dgm:chMax val="0"/>
          <dgm:chPref val="0"/>
        </dgm:presLayoutVars>
      </dgm:prSet>
      <dgm:spPr/>
    </dgm:pt>
    <dgm:pt modelId="{4A15F45A-FEAC-4B71-BF56-E7D857AD1DD2}" type="pres">
      <dgm:prSet presAssocID="{541195E7-9783-4529-84D7-C2AE8012D92E}" presName="sibTrans" presStyleCnt="0"/>
      <dgm:spPr/>
    </dgm:pt>
    <dgm:pt modelId="{9CD64F26-25EB-4095-B278-9DEA376D748B}" type="pres">
      <dgm:prSet presAssocID="{75591A4F-B388-4407-85AF-40D84B91D269}" presName="compNode" presStyleCnt="0"/>
      <dgm:spPr/>
    </dgm:pt>
    <dgm:pt modelId="{F2357940-D125-4B9E-925F-893FBD47D598}" type="pres">
      <dgm:prSet presAssocID="{75591A4F-B388-4407-85AF-40D84B91D269}" presName="bgRect" presStyleLbl="bgShp" presStyleIdx="2" presStyleCnt="3"/>
      <dgm:spPr/>
    </dgm:pt>
    <dgm:pt modelId="{2A5995D0-5CEA-4BA4-9623-E6C2D370C9C9}" type="pres">
      <dgm:prSet presAssocID="{75591A4F-B388-4407-85AF-40D84B91D26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63140F81-DF04-40C3-A97F-1C3FAE0EC8D4}" type="pres">
      <dgm:prSet presAssocID="{75591A4F-B388-4407-85AF-40D84B91D269}" presName="spaceRect" presStyleCnt="0"/>
      <dgm:spPr/>
    </dgm:pt>
    <dgm:pt modelId="{6D2B5562-4397-4BB6-8D19-1E8947AB9407}" type="pres">
      <dgm:prSet presAssocID="{75591A4F-B388-4407-85AF-40D84B91D26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B72AF65-FE36-41A5-B521-774FE3B7E35A}" srcId="{0D0BF110-0645-42B4-8825-11FBBAEE338B}" destId="{B414AEF3-05FA-4404-8C44-A850AFE78457}" srcOrd="1" destOrd="0" parTransId="{53EFDD90-D486-4397-BF20-4E9E65DBDEDD}" sibTransId="{541195E7-9783-4529-84D7-C2AE8012D92E}"/>
    <dgm:cxn modelId="{8B6CF04E-F9B4-4E47-8C63-81918FEF897E}" type="presOf" srcId="{83094C28-AF86-462E-8E5B-BD66290BEAE8}" destId="{60286F64-E823-407F-AD61-33EF3ADE2ADF}" srcOrd="0" destOrd="0" presId="urn:microsoft.com/office/officeart/2018/2/layout/IconVerticalSolidList"/>
    <dgm:cxn modelId="{176AB554-2E8F-463D-8FD1-9B0D4DFA2661}" srcId="{0D0BF110-0645-42B4-8825-11FBBAEE338B}" destId="{75591A4F-B388-4407-85AF-40D84B91D269}" srcOrd="2" destOrd="0" parTransId="{2F55220B-35B6-4BE9-9854-5C0628DCFB13}" sibTransId="{7667FB97-1EC5-44EC-B67C-B324F0A4C4D7}"/>
    <dgm:cxn modelId="{5F96B79F-B83D-4A9A-8098-179A7001639C}" type="presOf" srcId="{B414AEF3-05FA-4404-8C44-A850AFE78457}" destId="{91AF1228-613B-4290-8241-7562636CBE9F}" srcOrd="0" destOrd="0" presId="urn:microsoft.com/office/officeart/2018/2/layout/IconVerticalSolidList"/>
    <dgm:cxn modelId="{705AD1A1-8177-4BB0-88DC-118914CCE1A9}" type="presOf" srcId="{0D0BF110-0645-42B4-8825-11FBBAEE338B}" destId="{CE024DB4-9C44-4F1F-8283-C0D197D06D75}" srcOrd="0" destOrd="0" presId="urn:microsoft.com/office/officeart/2018/2/layout/IconVerticalSolidList"/>
    <dgm:cxn modelId="{18DD07C0-6F63-40CC-8817-9EB57FB6CD82}" srcId="{0D0BF110-0645-42B4-8825-11FBBAEE338B}" destId="{83094C28-AF86-462E-8E5B-BD66290BEAE8}" srcOrd="0" destOrd="0" parTransId="{F4567E64-48EC-422B-8AAF-50627343E482}" sibTransId="{8718F77B-C0D6-4280-B282-B2DB79507E1D}"/>
    <dgm:cxn modelId="{F6E8E3D9-8B57-4C1A-9163-33EDDB6707C4}" type="presOf" srcId="{75591A4F-B388-4407-85AF-40D84B91D269}" destId="{6D2B5562-4397-4BB6-8D19-1E8947AB9407}" srcOrd="0" destOrd="0" presId="urn:microsoft.com/office/officeart/2018/2/layout/IconVerticalSolidList"/>
    <dgm:cxn modelId="{7008E90B-9452-4854-8FBA-2B38AA271E23}" type="presParOf" srcId="{CE024DB4-9C44-4F1F-8283-C0D197D06D75}" destId="{5F88D038-E22A-4657-AD35-D4B1F1891997}" srcOrd="0" destOrd="0" presId="urn:microsoft.com/office/officeart/2018/2/layout/IconVerticalSolidList"/>
    <dgm:cxn modelId="{EF2B0B3A-F7F4-42FC-9315-59099F75F05C}" type="presParOf" srcId="{5F88D038-E22A-4657-AD35-D4B1F1891997}" destId="{B9C5681F-4B7E-4847-B403-6930A63DEE24}" srcOrd="0" destOrd="0" presId="urn:microsoft.com/office/officeart/2018/2/layout/IconVerticalSolidList"/>
    <dgm:cxn modelId="{A382DDB9-5C15-41B3-9B0A-E6C8707BE78B}" type="presParOf" srcId="{5F88D038-E22A-4657-AD35-D4B1F1891997}" destId="{AEA7729E-BD6B-4332-872E-4B9156FED570}" srcOrd="1" destOrd="0" presId="urn:microsoft.com/office/officeart/2018/2/layout/IconVerticalSolidList"/>
    <dgm:cxn modelId="{A0087531-18A2-4D4D-B45F-20B6878B8229}" type="presParOf" srcId="{5F88D038-E22A-4657-AD35-D4B1F1891997}" destId="{7B14B81A-640B-4120-B7D4-642F97A143CF}" srcOrd="2" destOrd="0" presId="urn:microsoft.com/office/officeart/2018/2/layout/IconVerticalSolidList"/>
    <dgm:cxn modelId="{9A5F3042-B1AB-4755-BE48-DC32A056E644}" type="presParOf" srcId="{5F88D038-E22A-4657-AD35-D4B1F1891997}" destId="{60286F64-E823-407F-AD61-33EF3ADE2ADF}" srcOrd="3" destOrd="0" presId="urn:microsoft.com/office/officeart/2018/2/layout/IconVerticalSolidList"/>
    <dgm:cxn modelId="{991DD9A5-4657-46A3-8377-54B4F1133B6B}" type="presParOf" srcId="{CE024DB4-9C44-4F1F-8283-C0D197D06D75}" destId="{A88C6967-1B94-471F-8663-3D28623DE8A0}" srcOrd="1" destOrd="0" presId="urn:microsoft.com/office/officeart/2018/2/layout/IconVerticalSolidList"/>
    <dgm:cxn modelId="{3CD257B1-3D3B-4C85-943A-28B55C3760EA}" type="presParOf" srcId="{CE024DB4-9C44-4F1F-8283-C0D197D06D75}" destId="{EE6FECB0-0712-4B12-857D-0DE7B74D1C05}" srcOrd="2" destOrd="0" presId="urn:microsoft.com/office/officeart/2018/2/layout/IconVerticalSolidList"/>
    <dgm:cxn modelId="{78C424AC-83BA-4C43-8378-5D517C91D470}" type="presParOf" srcId="{EE6FECB0-0712-4B12-857D-0DE7B74D1C05}" destId="{26E402D0-732D-489C-9922-1429C236995C}" srcOrd="0" destOrd="0" presId="urn:microsoft.com/office/officeart/2018/2/layout/IconVerticalSolidList"/>
    <dgm:cxn modelId="{9E36FC94-B689-4776-852E-2DA0F072DB19}" type="presParOf" srcId="{EE6FECB0-0712-4B12-857D-0DE7B74D1C05}" destId="{67F6EEEF-84B5-4630-924A-835326FAD1A9}" srcOrd="1" destOrd="0" presId="urn:microsoft.com/office/officeart/2018/2/layout/IconVerticalSolidList"/>
    <dgm:cxn modelId="{F208F573-DDDE-4D8F-956A-B7FFA286F9EC}" type="presParOf" srcId="{EE6FECB0-0712-4B12-857D-0DE7B74D1C05}" destId="{4F807150-88B1-4F7C-84CD-86127B5D6655}" srcOrd="2" destOrd="0" presId="urn:microsoft.com/office/officeart/2018/2/layout/IconVerticalSolidList"/>
    <dgm:cxn modelId="{CA4ADC95-72D5-4B54-B166-03FCBE7CD257}" type="presParOf" srcId="{EE6FECB0-0712-4B12-857D-0DE7B74D1C05}" destId="{91AF1228-613B-4290-8241-7562636CBE9F}" srcOrd="3" destOrd="0" presId="urn:microsoft.com/office/officeart/2018/2/layout/IconVerticalSolidList"/>
    <dgm:cxn modelId="{96FBF6FA-1C89-454E-A493-DBC8116333EC}" type="presParOf" srcId="{CE024DB4-9C44-4F1F-8283-C0D197D06D75}" destId="{4A15F45A-FEAC-4B71-BF56-E7D857AD1DD2}" srcOrd="3" destOrd="0" presId="urn:microsoft.com/office/officeart/2018/2/layout/IconVerticalSolidList"/>
    <dgm:cxn modelId="{D537B13A-1ED9-4C56-886B-58A8ECD7ECDA}" type="presParOf" srcId="{CE024DB4-9C44-4F1F-8283-C0D197D06D75}" destId="{9CD64F26-25EB-4095-B278-9DEA376D748B}" srcOrd="4" destOrd="0" presId="urn:microsoft.com/office/officeart/2018/2/layout/IconVerticalSolidList"/>
    <dgm:cxn modelId="{514A1074-7024-43B3-9A66-FE54D337642A}" type="presParOf" srcId="{9CD64F26-25EB-4095-B278-9DEA376D748B}" destId="{F2357940-D125-4B9E-925F-893FBD47D598}" srcOrd="0" destOrd="0" presId="urn:microsoft.com/office/officeart/2018/2/layout/IconVerticalSolidList"/>
    <dgm:cxn modelId="{C87044C4-4ADC-4DCE-80BD-537022C23ACC}" type="presParOf" srcId="{9CD64F26-25EB-4095-B278-9DEA376D748B}" destId="{2A5995D0-5CEA-4BA4-9623-E6C2D370C9C9}" srcOrd="1" destOrd="0" presId="urn:microsoft.com/office/officeart/2018/2/layout/IconVerticalSolidList"/>
    <dgm:cxn modelId="{BD36B327-2B11-40D4-9F01-01F7D7B5650B}" type="presParOf" srcId="{9CD64F26-25EB-4095-B278-9DEA376D748B}" destId="{63140F81-DF04-40C3-A97F-1C3FAE0EC8D4}" srcOrd="2" destOrd="0" presId="urn:microsoft.com/office/officeart/2018/2/layout/IconVerticalSolidList"/>
    <dgm:cxn modelId="{C3542411-AC5D-4906-B543-9A2984FB8310}" type="presParOf" srcId="{9CD64F26-25EB-4095-B278-9DEA376D748B}" destId="{6D2B5562-4397-4BB6-8D19-1E8947AB94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AF528-3FC5-4C13-9963-8EDE46EDCEEA}">
      <dsp:nvSpPr>
        <dsp:cNvPr id="0" name=""/>
        <dsp:cNvSpPr/>
      </dsp:nvSpPr>
      <dsp:spPr>
        <a:xfrm>
          <a:off x="205509" y="564168"/>
          <a:ext cx="911674" cy="911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0F2B3-AE60-4358-9E2D-3C0A0E3DC70D}">
      <dsp:nvSpPr>
        <dsp:cNvPr id="0" name=""/>
        <dsp:cNvSpPr/>
      </dsp:nvSpPr>
      <dsp:spPr>
        <a:xfrm>
          <a:off x="396960" y="755620"/>
          <a:ext cx="528770" cy="5287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B57C0-C7FC-4471-8E25-CD5939498B31}">
      <dsp:nvSpPr>
        <dsp:cNvPr id="0" name=""/>
        <dsp:cNvSpPr/>
      </dsp:nvSpPr>
      <dsp:spPr>
        <a:xfrm>
          <a:off x="1295457" y="581262"/>
          <a:ext cx="2148945" cy="911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Laptops should be charged each night at home.</a:t>
          </a:r>
        </a:p>
      </dsp:txBody>
      <dsp:txXfrm>
        <a:off x="1295457" y="581262"/>
        <a:ext cx="2148945" cy="911674"/>
      </dsp:txXfrm>
    </dsp:sp>
    <dsp:sp modelId="{E90E949A-C5E3-4155-9DD5-8C913A536976}">
      <dsp:nvSpPr>
        <dsp:cNvPr id="0" name=""/>
        <dsp:cNvSpPr/>
      </dsp:nvSpPr>
      <dsp:spPr>
        <a:xfrm>
          <a:off x="3835925" y="564168"/>
          <a:ext cx="911674" cy="91167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D1ED0-D12B-49CD-9CA0-BEB12655665E}">
      <dsp:nvSpPr>
        <dsp:cNvPr id="0" name=""/>
        <dsp:cNvSpPr/>
      </dsp:nvSpPr>
      <dsp:spPr>
        <a:xfrm>
          <a:off x="4027376" y="755620"/>
          <a:ext cx="528770" cy="52877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B0769D-2948-4B62-89B7-ABA47BCF38B4}">
      <dsp:nvSpPr>
        <dsp:cNvPr id="0" name=""/>
        <dsp:cNvSpPr/>
      </dsp:nvSpPr>
      <dsp:spPr>
        <a:xfrm>
          <a:off x="4942957" y="348963"/>
          <a:ext cx="2148945" cy="1376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 should bring their charger to school in case they need to charge during the school day.</a:t>
          </a:r>
        </a:p>
      </dsp:txBody>
      <dsp:txXfrm>
        <a:off x="4942957" y="348963"/>
        <a:ext cx="2148945" cy="1376272"/>
      </dsp:txXfrm>
    </dsp:sp>
    <dsp:sp modelId="{D5741681-E6B0-424A-A1BA-9C3496DB2F36}">
      <dsp:nvSpPr>
        <dsp:cNvPr id="0" name=""/>
        <dsp:cNvSpPr/>
      </dsp:nvSpPr>
      <dsp:spPr>
        <a:xfrm>
          <a:off x="7466341" y="564168"/>
          <a:ext cx="911674" cy="91167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9E8998-0974-4A15-8B39-7C6707BAF9C0}">
      <dsp:nvSpPr>
        <dsp:cNvPr id="0" name=""/>
        <dsp:cNvSpPr/>
      </dsp:nvSpPr>
      <dsp:spPr>
        <a:xfrm>
          <a:off x="7657792" y="755620"/>
          <a:ext cx="528770" cy="52877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63F11-94EE-4EAA-8BBF-C16EE14DD9D1}">
      <dsp:nvSpPr>
        <dsp:cNvPr id="0" name=""/>
        <dsp:cNvSpPr/>
      </dsp:nvSpPr>
      <dsp:spPr>
        <a:xfrm>
          <a:off x="8530653" y="348963"/>
          <a:ext cx="2148945" cy="139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FCMS does not loan out chargers, sell chargers or give students a 2</a:t>
          </a:r>
          <a:r>
            <a:rPr lang="en-US" sz="1800" kern="1200" baseline="30000" dirty="0"/>
            <a:t>nd</a:t>
          </a:r>
          <a:r>
            <a:rPr lang="en-US" sz="1800" kern="1200" dirty="0"/>
            <a:t> charger.</a:t>
          </a:r>
        </a:p>
      </dsp:txBody>
      <dsp:txXfrm>
        <a:off x="8530653" y="348963"/>
        <a:ext cx="2148945" cy="1393356"/>
      </dsp:txXfrm>
    </dsp:sp>
    <dsp:sp modelId="{2E1ED790-036C-478C-97D5-B12782960E50}">
      <dsp:nvSpPr>
        <dsp:cNvPr id="0" name=""/>
        <dsp:cNvSpPr/>
      </dsp:nvSpPr>
      <dsp:spPr>
        <a:xfrm>
          <a:off x="205509" y="2693632"/>
          <a:ext cx="911674" cy="911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566F2-6D69-4314-9A78-2974906F282B}">
      <dsp:nvSpPr>
        <dsp:cNvPr id="0" name=""/>
        <dsp:cNvSpPr/>
      </dsp:nvSpPr>
      <dsp:spPr>
        <a:xfrm>
          <a:off x="396960" y="2885083"/>
          <a:ext cx="528770" cy="52877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C3D63-B51E-4C2E-BB16-492A787DA70A}">
      <dsp:nvSpPr>
        <dsp:cNvPr id="0" name=""/>
        <dsp:cNvSpPr/>
      </dsp:nvSpPr>
      <dsp:spPr>
        <a:xfrm>
          <a:off x="1312541" y="2523463"/>
          <a:ext cx="2148945" cy="1252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 are responsible for any damages to the laptop, whether it is an accident or not.</a:t>
          </a:r>
        </a:p>
      </dsp:txBody>
      <dsp:txXfrm>
        <a:off x="1312541" y="2523463"/>
        <a:ext cx="2148945" cy="1252011"/>
      </dsp:txXfrm>
    </dsp:sp>
    <dsp:sp modelId="{21549E13-F013-489E-A738-38CE5AB15B1F}">
      <dsp:nvSpPr>
        <dsp:cNvPr id="0" name=""/>
        <dsp:cNvSpPr/>
      </dsp:nvSpPr>
      <dsp:spPr>
        <a:xfrm>
          <a:off x="3835925" y="2693632"/>
          <a:ext cx="911674" cy="91167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5EE20-F3B3-4125-94CD-857FACB16D8D}">
      <dsp:nvSpPr>
        <dsp:cNvPr id="0" name=""/>
        <dsp:cNvSpPr/>
      </dsp:nvSpPr>
      <dsp:spPr>
        <a:xfrm>
          <a:off x="4027376" y="2885083"/>
          <a:ext cx="528770" cy="52877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CE910-2B31-4190-8CC3-33FE96BF6ED6}">
      <dsp:nvSpPr>
        <dsp:cNvPr id="0" name=""/>
        <dsp:cNvSpPr/>
      </dsp:nvSpPr>
      <dsp:spPr>
        <a:xfrm>
          <a:off x="4942957" y="2429461"/>
          <a:ext cx="2148945" cy="1440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a student forgets their laptop, they may borrow a one in the Library before 9am only.  The student will return it at the end of the day.</a:t>
          </a:r>
        </a:p>
      </dsp:txBody>
      <dsp:txXfrm>
        <a:off x="4942957" y="2429461"/>
        <a:ext cx="2148945" cy="1440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23801-5710-42F7-8D10-55020599C149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78184-D152-4F0A-B73E-EED84AF82023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B43CD-CBA8-4558-BA9F-B0CD0941FC0C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FBISD offers optional insurance for parents to purchase.  The cost is a one time payment of $35 for the year (there is a reduced price for those on free or reduced lunches).</a:t>
          </a:r>
        </a:p>
      </dsp:txBody>
      <dsp:txXfrm>
        <a:off x="1948202" y="368029"/>
        <a:ext cx="3233964" cy="1371985"/>
      </dsp:txXfrm>
    </dsp:sp>
    <dsp:sp modelId="{369FABEC-EB50-46D1-B3F9-F39D53012478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E75EB9-0EF6-46C4-A6C7-561B511960FE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CE586-0E70-4C07-BF55-9E2AC760C590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insurance will allow the students to have two claims for damages to the laptop.</a:t>
          </a:r>
        </a:p>
      </dsp:txBody>
      <dsp:txXfrm>
        <a:off x="7411643" y="368029"/>
        <a:ext cx="3233964" cy="1371985"/>
      </dsp:txXfrm>
    </dsp:sp>
    <dsp:sp modelId="{FF87A803-70F3-4392-B374-AACE1E51679A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7C474-0D68-4A1C-9C50-BFC82344A753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C8EA2-479F-402A-97EC-9E1A759E0638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If the student does not have insurance, the parents will be required to pay for the damages to the laptop.</a:t>
          </a:r>
        </a:p>
      </dsp:txBody>
      <dsp:txXfrm>
        <a:off x="1948202" y="2452790"/>
        <a:ext cx="3233964" cy="1371985"/>
      </dsp:txXfrm>
    </dsp:sp>
    <dsp:sp modelId="{61346ACA-21FD-4EC1-B556-D4D0F72BBEB3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E8B3F4-2428-42AB-91FA-04AACE6B9E3A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71CA1-FCA0-43EA-98BA-F6B189738001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Students should take their laptop the library in the morning if the laptop needs repair.</a:t>
          </a:r>
        </a:p>
      </dsp:txBody>
      <dsp:txXfrm>
        <a:off x="7411643" y="2452790"/>
        <a:ext cx="3233964" cy="13719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BA2DB8-5C3F-48C7-8148-B4AFD8D27DF7}">
      <dsp:nvSpPr>
        <dsp:cNvPr id="0" name=""/>
        <dsp:cNvSpPr/>
      </dsp:nvSpPr>
      <dsp:spPr>
        <a:xfrm>
          <a:off x="930572" y="3032"/>
          <a:ext cx="2833338" cy="17000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Cracked screen- $200 or free with insurance</a:t>
          </a:r>
        </a:p>
      </dsp:txBody>
      <dsp:txXfrm>
        <a:off x="930572" y="3032"/>
        <a:ext cx="2833338" cy="1700003"/>
      </dsp:txXfrm>
    </dsp:sp>
    <dsp:sp modelId="{F756BC75-B2BB-4F7C-BFEF-32BF44F6C966}">
      <dsp:nvSpPr>
        <dsp:cNvPr id="0" name=""/>
        <dsp:cNvSpPr/>
      </dsp:nvSpPr>
      <dsp:spPr>
        <a:xfrm>
          <a:off x="4047245" y="3032"/>
          <a:ext cx="2833338" cy="1700003"/>
        </a:xfrm>
        <a:prstGeom prst="rect">
          <a:avLst/>
        </a:prstGeom>
        <a:solidFill>
          <a:schemeClr val="accent2">
            <a:hueOff val="1288723"/>
            <a:satOff val="-3699"/>
            <a:lumOff val="-5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Missing keys- $65 per key or free with insurance</a:t>
          </a:r>
        </a:p>
      </dsp:txBody>
      <dsp:txXfrm>
        <a:off x="4047245" y="3032"/>
        <a:ext cx="2833338" cy="1700003"/>
      </dsp:txXfrm>
    </dsp:sp>
    <dsp:sp modelId="{6F3FE7E2-6946-485A-9645-61366F5A1CC2}">
      <dsp:nvSpPr>
        <dsp:cNvPr id="0" name=""/>
        <dsp:cNvSpPr/>
      </dsp:nvSpPr>
      <dsp:spPr>
        <a:xfrm>
          <a:off x="7163917" y="3032"/>
          <a:ext cx="2833338" cy="1700003"/>
        </a:xfrm>
        <a:prstGeom prst="rect">
          <a:avLst/>
        </a:prstGeom>
        <a:solidFill>
          <a:schemeClr val="accent2">
            <a:hueOff val="2577445"/>
            <a:satOff val="-7397"/>
            <a:lumOff val="-1184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Lost charger- $20- see next slide</a:t>
          </a:r>
        </a:p>
      </dsp:txBody>
      <dsp:txXfrm>
        <a:off x="7163917" y="3032"/>
        <a:ext cx="2833338" cy="1700003"/>
      </dsp:txXfrm>
    </dsp:sp>
    <dsp:sp modelId="{D97EC0E3-BD47-4328-9AEF-25FAC7A13F19}">
      <dsp:nvSpPr>
        <dsp:cNvPr id="0" name=""/>
        <dsp:cNvSpPr/>
      </dsp:nvSpPr>
      <dsp:spPr>
        <a:xfrm>
          <a:off x="930572" y="1986369"/>
          <a:ext cx="2833338" cy="1700003"/>
        </a:xfrm>
        <a:prstGeom prst="rect">
          <a:avLst/>
        </a:prstGeom>
        <a:solidFill>
          <a:schemeClr val="accent2">
            <a:hueOff val="3866169"/>
            <a:satOff val="-11096"/>
            <a:lumOff val="-17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Total damage- $560 or $150 with insurance</a:t>
          </a:r>
        </a:p>
      </dsp:txBody>
      <dsp:txXfrm>
        <a:off x="930572" y="1986369"/>
        <a:ext cx="2833338" cy="1700003"/>
      </dsp:txXfrm>
    </dsp:sp>
    <dsp:sp modelId="{5C18FB87-4654-4636-B9E1-39D0E45E5D3C}">
      <dsp:nvSpPr>
        <dsp:cNvPr id="0" name=""/>
        <dsp:cNvSpPr/>
      </dsp:nvSpPr>
      <dsp:spPr>
        <a:xfrm>
          <a:off x="4047245" y="1986369"/>
          <a:ext cx="2833338" cy="1700003"/>
        </a:xfrm>
        <a:prstGeom prst="rect">
          <a:avLst/>
        </a:prstGeom>
        <a:solidFill>
          <a:schemeClr val="accent2">
            <a:hueOff val="5154891"/>
            <a:satOff val="-14794"/>
            <a:lumOff val="-23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Lost laptop- $560 or $150 with insurance</a:t>
          </a:r>
        </a:p>
      </dsp:txBody>
      <dsp:txXfrm>
        <a:off x="4047245" y="1986369"/>
        <a:ext cx="2833338" cy="1700003"/>
      </dsp:txXfrm>
    </dsp:sp>
    <dsp:sp modelId="{A8ADD59D-DF1B-4E74-B128-888779F8BAEB}">
      <dsp:nvSpPr>
        <dsp:cNvPr id="0" name=""/>
        <dsp:cNvSpPr/>
      </dsp:nvSpPr>
      <dsp:spPr>
        <a:xfrm>
          <a:off x="7163917" y="1986369"/>
          <a:ext cx="2833338" cy="1700003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Students with insurance are given 2 claims per school year.  Once the 2 claims are used, the full price will be charged.</a:t>
          </a:r>
        </a:p>
      </dsp:txBody>
      <dsp:txXfrm>
        <a:off x="7163917" y="1986369"/>
        <a:ext cx="2833338" cy="17000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5681F-4B7E-4847-B403-6930A63DEE24}">
      <dsp:nvSpPr>
        <dsp:cNvPr id="0" name=""/>
        <dsp:cNvSpPr/>
      </dsp:nvSpPr>
      <dsp:spPr>
        <a:xfrm>
          <a:off x="0" y="664"/>
          <a:ext cx="6505462" cy="15549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A7729E-BD6B-4332-872E-4B9156FED570}">
      <dsp:nvSpPr>
        <dsp:cNvPr id="0" name=""/>
        <dsp:cNvSpPr/>
      </dsp:nvSpPr>
      <dsp:spPr>
        <a:xfrm>
          <a:off x="470384" y="350537"/>
          <a:ext cx="855244" cy="8552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86F64-E823-407F-AD61-33EF3ADE2ADF}">
      <dsp:nvSpPr>
        <dsp:cNvPr id="0" name=""/>
        <dsp:cNvSpPr/>
      </dsp:nvSpPr>
      <dsp:spPr>
        <a:xfrm>
          <a:off x="1796014" y="664"/>
          <a:ext cx="4709447" cy="1554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70" tIns="164570" rIns="164570" bIns="1645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On-level classes – High standards, strong academic focus</a:t>
          </a:r>
        </a:p>
      </dsp:txBody>
      <dsp:txXfrm>
        <a:off x="1796014" y="664"/>
        <a:ext cx="4709447" cy="1554990"/>
      </dsp:txXfrm>
    </dsp:sp>
    <dsp:sp modelId="{26E402D0-732D-489C-9922-1429C236995C}">
      <dsp:nvSpPr>
        <dsp:cNvPr id="0" name=""/>
        <dsp:cNvSpPr/>
      </dsp:nvSpPr>
      <dsp:spPr>
        <a:xfrm>
          <a:off x="0" y="1944402"/>
          <a:ext cx="6505462" cy="15549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F6EEEF-84B5-4630-924A-835326FAD1A9}">
      <dsp:nvSpPr>
        <dsp:cNvPr id="0" name=""/>
        <dsp:cNvSpPr/>
      </dsp:nvSpPr>
      <dsp:spPr>
        <a:xfrm>
          <a:off x="470384" y="2294275"/>
          <a:ext cx="855244" cy="8552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F1228-613B-4290-8241-7562636CBE9F}">
      <dsp:nvSpPr>
        <dsp:cNvPr id="0" name=""/>
        <dsp:cNvSpPr/>
      </dsp:nvSpPr>
      <dsp:spPr>
        <a:xfrm>
          <a:off x="1796014" y="1944402"/>
          <a:ext cx="4709447" cy="1554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70" tIns="164570" rIns="164570" bIns="1645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Both levels prepare students for high school</a:t>
          </a:r>
        </a:p>
      </dsp:txBody>
      <dsp:txXfrm>
        <a:off x="1796014" y="1944402"/>
        <a:ext cx="4709447" cy="1554990"/>
      </dsp:txXfrm>
    </dsp:sp>
    <dsp:sp modelId="{F2357940-D125-4B9E-925F-893FBD47D598}">
      <dsp:nvSpPr>
        <dsp:cNvPr id="0" name=""/>
        <dsp:cNvSpPr/>
      </dsp:nvSpPr>
      <dsp:spPr>
        <a:xfrm>
          <a:off x="0" y="3888140"/>
          <a:ext cx="6505462" cy="15549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995D0-5CEA-4BA4-9623-E6C2D370C9C9}">
      <dsp:nvSpPr>
        <dsp:cNvPr id="0" name=""/>
        <dsp:cNvSpPr/>
      </dsp:nvSpPr>
      <dsp:spPr>
        <a:xfrm>
          <a:off x="470384" y="4238013"/>
          <a:ext cx="855244" cy="8552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B5562-4397-4BB6-8D19-1E8947AB9407}">
      <dsp:nvSpPr>
        <dsp:cNvPr id="0" name=""/>
        <dsp:cNvSpPr/>
      </dsp:nvSpPr>
      <dsp:spPr>
        <a:xfrm>
          <a:off x="1796014" y="3888140"/>
          <a:ext cx="4709447" cy="15549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70" tIns="164570" rIns="164570" bIns="16457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Not “All or Nothing” – Student does not have to take all  On-level or all AAC, student can select levels based on </a:t>
          </a:r>
          <a:r>
            <a:rPr lang="en-US" sz="2000" u="sng" kern="1200"/>
            <a:t>interests and strengths </a:t>
          </a:r>
          <a:endParaRPr lang="en-US" sz="2000" kern="1200"/>
        </a:p>
      </dsp:txBody>
      <dsp:txXfrm>
        <a:off x="1796014" y="3888140"/>
        <a:ext cx="4709447" cy="1554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D0489-9B3F-45B4-BBBB-DA39179B4E1B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BF1F3-A9AF-4104-A303-7975ECAB9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2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7D43D-8D8A-4E58-80FB-3ECFF743F4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9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7D43D-8D8A-4E58-80FB-3ECFF743F4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89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7D43D-8D8A-4E58-80FB-3ECFF743F4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4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7D43D-8D8A-4E58-80FB-3ECFF743F41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72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7D43D-8D8A-4E58-80FB-3ECFF743F4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00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7D43D-8D8A-4E58-80FB-3ECFF743F41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91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7D43D-8D8A-4E58-80FB-3ECFF743F41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17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7D43D-8D8A-4E58-80FB-3ECFF743F4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65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Neue Haas Grotesk Text Pro" panose="020B0504020202020204" pitchFamily="34" charset="0"/>
              </a:rPr>
              <a:t>Counselors will say: </a:t>
            </a:r>
          </a:p>
          <a:p>
            <a:pPr algn="l" rtl="0" fontAlgn="base"/>
            <a:r>
              <a:rPr lang="en-US" dirty="0"/>
              <a:t>“Our students describe CTE as a program that combines academics with hands-on skills. It’s not just theory, t’s practical learning that prepares them for the specific careers they’re passionate about.  Career and Technical Education is more than an elective. It’s a strategic educational plan designed for all students. It creates opportunities where academics, creativity, and technical skills intersect. The goal is to spark career interest early and provide a clear pathway from high school to college and into the workforce. CTE equips students with the tools they need to succeed in both higher education and their chosen careers.”</a:t>
            </a:r>
          </a:p>
          <a:p>
            <a:pPr algn="l" rtl="0" fontAlgn="base"/>
            <a:endParaRPr lang="en-US" dirty="0"/>
          </a:p>
          <a:p>
            <a:pPr algn="l" rtl="0" fontAlgn="base"/>
            <a:r>
              <a:rPr lang="en-US" dirty="0"/>
              <a:t>“Think about the impact: students leave high school not just with knowledge, but with real-world skills and confidence to pursue their future.”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C0870-BAA8-48FF-9C90-279598996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70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C0870-BAA8-48FF-9C90-279598996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60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7D43D-8D8A-4E58-80FB-3ECFF743F4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96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7D43D-8D8A-4E58-80FB-3ECFF743F4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7D43D-8D8A-4E58-80FB-3ECFF743F4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2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7D43D-8D8A-4E58-80FB-3ECFF743F4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62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87D43D-8D8A-4E58-80FB-3ECFF743F4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34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C8C0C-4945-B61B-0724-83D322D70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52354A-FF25-6FD0-850A-81806298AF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89522-68AB-7E44-197B-849DCCB9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2C79-EEBB-4553-837A-F2AD79A163B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B46CE-33D3-C6D9-FDBA-F0D128F25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5CECD-39D2-69B7-CB8E-F451C939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DE98-5C7D-44BF-8CF7-E97654CD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8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B2114-669B-C9D3-B583-D0AB9BB6F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322A51-64B9-9BF4-F970-8D215EB30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C2819-7700-63A4-5C15-3DB9C75C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2C79-EEBB-4553-837A-F2AD79A163B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78A53-8F23-40FA-C038-823446763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32B95-D8C3-4C75-1D17-9F7EA321B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DE98-5C7D-44BF-8CF7-E97654CD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1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FB41F6-5CEB-F770-01F3-10114F9236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62F54-33F2-595D-87F9-1AE734988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F6741-DC9D-C6F6-AAAE-77FA77022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2C79-EEBB-4553-837A-F2AD79A163B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06242-75FA-D49D-867A-429AB929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45A00-6026-29A4-5CBD-487BF192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DE98-5C7D-44BF-8CF7-E97654CD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05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590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86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202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84EF34-F1FA-5BF8-502E-535A751A29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A0F118B-2E2B-F287-AF3F-298AD81150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3122" y="2225310"/>
            <a:ext cx="5953539" cy="1439632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59226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84EF34-F1FA-5BF8-502E-535A751A29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A0F118B-2E2B-F287-AF3F-298AD81150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4583" y="4450618"/>
            <a:ext cx="5953539" cy="1415355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668767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84EF34-F1FA-5BF8-502E-535A751A29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A0F118B-2E2B-F287-AF3F-298AD81150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6312" y="4102662"/>
            <a:ext cx="3139709" cy="1124792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961869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84EF34-F1FA-5BF8-502E-535A751A29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A0F118B-2E2B-F287-AF3F-298AD81150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3412" y="3900361"/>
            <a:ext cx="6497905" cy="2130227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778802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3483D4-4488-7CD0-399F-3F6BB9EAEE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156258-D3C3-194B-D3BC-A139FAAD10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9230" y="2062162"/>
            <a:ext cx="5953539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647735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552E2-2EDB-7B3F-436B-A139573D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B0A85-0C0B-1288-9069-D87AA6D69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26B67-9A68-8CF6-7C7D-638B0EA3B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2C79-EEBB-4553-837A-F2AD79A163B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A53D-D713-333B-2B48-294B779DF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4F689-7D12-2932-82A5-F818176D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DE98-5C7D-44BF-8CF7-E97654CD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42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B16C7C-98D7-9E7B-7A2B-8DC88888973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156258-D3C3-194B-D3BC-A139FAAD10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9230" y="2062162"/>
            <a:ext cx="5953539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833936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DB66D3-7D81-599F-4095-3AB67629B9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25D6A-94EC-958E-EF42-940B61B5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1B471-0FD5-05A1-4406-9161817D2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0A2D802-7B28-24FB-BA0A-317BA63D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7ED3E72-B41B-57EC-AE50-3FF1CC93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8C91A4D-79ED-4923-B390-B14F855F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12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DB66D3-7D81-599F-4095-3AB67629B9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25D6A-94EC-958E-EF42-940B61B5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1B471-0FD5-05A1-4406-9161817D2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FB0B07D-D416-198B-F44B-51FE94E1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9791EF-8210-93AB-FB37-810A360F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8C91A4D-79ED-4923-B390-B14F855F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03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BCEBAD-AADF-35FE-AB26-C59D89834F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A5D1-558A-15C3-1D4F-707E300A3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AB780-F508-7C87-2286-8A04BEEF7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2469613-FFD7-C9FB-8840-A9EC1268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4658D-39ED-D14A-84F5-A864CB87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8C91A4D-79ED-4923-B390-B14F855FB4F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081109-3689-264C-2187-A88C88E0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984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6F065D-1CE1-63D1-45EC-70F0008A8C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7FF16-07CD-7464-D104-2588901A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A5D1-558A-15C3-1D4F-707E300A3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AB780-F508-7C87-2286-8A04BEEF7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E8880C-6235-8AD2-DC05-10BD3351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9E3D9F-D12E-1230-D609-BEDFFEF9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8C91A4D-79ED-4923-B390-B14F855F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14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C3257B-4344-4E92-9F72-C7865C3259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B107D0E-25EC-9B86-A228-1F4B5597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0DF3AA-7BDF-7172-B83D-9C0FDC7E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8C91A4D-79ED-4923-B390-B14F855FB4F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77C023-DF11-FB38-2A7E-9B53FF1BA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6057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441B84-6749-8C77-0BFC-96E4D01307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E3D73A-CB36-616F-C93D-84A63BB5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F4CC4C-772A-C8B2-BA7F-72F61949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63BA68-3423-4419-A464-2C84F553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8C91A4D-79ED-4923-B390-B14F855F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052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8B8B6E-AAEC-3E5F-47E0-4F4A60F7BC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CBAC5-0A41-6DBE-2DAC-06287323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3A144-CBDD-AB2E-F4A2-33010D26E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14366-FEA0-02B2-0A2D-61AD148B9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F46D5C5-E05A-5466-7305-4BC0D9B4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3E0FA48-13A9-DA54-4771-09FA435D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8C91A4D-79ED-4923-B390-B14F855F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0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A0EBA9-29DD-BFA1-AB1D-C9E4878D1C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CBAC5-0A41-6DBE-2DAC-06287323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3A144-CBDD-AB2E-F4A2-33010D26E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14366-FEA0-02B2-0A2D-61AD148B9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7244C7-7C24-E27E-B342-076C9294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C7CDCB3-D0E9-1826-C02D-585C374B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8C91A4D-79ED-4923-B390-B14F855F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55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F85E57-8C69-C30D-C767-B58C4C3379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A28C5-6E8B-9583-C6ED-C471B137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C0C7E-A8FE-EA84-C9AF-A99EAF117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F0616-D75A-07C2-A49C-3E3D5F85E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7A9DE20-69F5-38EE-0DF0-AACAF774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FD24722-6FD6-6C56-42DC-0E887971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8C91A4D-79ED-4923-B390-B14F855F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6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318DA-84E3-10DE-1C67-6D8B3A479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E64B42-70F4-BC93-0A66-2C4011D9A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DC626-F4B0-D61C-BDD4-FDBB4D162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2C79-EEBB-4553-837A-F2AD79A163B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8906E-AAAA-3E41-EC57-02835B6AE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3D703-4954-E7FE-13A3-E969DAAA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DE98-5C7D-44BF-8CF7-E97654CD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81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259BCA-46C1-AB52-1792-0C3E11FFC7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A28C5-6E8B-9583-C6ED-C471B137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C0C7E-A8FE-EA84-C9AF-A99EAF117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F0616-D75A-07C2-A49C-3E3D5F85E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9663B9-D5E4-CA46-7DBB-05638D67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980720D-E1FA-0DE7-1339-02DB1EF0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8C91A4D-79ED-4923-B390-B14F855F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30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F9D0-2249-358B-4805-3E892B92D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26302-7F88-1021-E5D5-73CA9ECBE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FC30C-A5B7-56C3-E33F-7FA705BB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8EBBE-8E11-4113-BB40-69C4384DA9BF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4DA56-F2D1-271A-2890-3E1052EFC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C25E8-0E2D-A9B8-16AC-315E1525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91A4D-79ED-4923-B390-B14F855F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9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301D6-6754-950B-8887-429541689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4B8AC-91D9-74E5-EA9C-F47B016425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B73EB-139E-FCD9-1BA1-C52F40FEA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92EA4-AAB2-6B6A-6686-56C3201D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2C79-EEBB-4553-837A-F2AD79A163B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1D71E-86EB-BBA1-0A7D-E6AF1FAD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A20EF-6D05-4471-2B62-76632172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DE98-5C7D-44BF-8CF7-E97654CD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7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F05D0-2B8C-F82B-6875-6084717C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88306-3C3A-6734-F7E0-60F6CD9DC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15A34-02D8-9A4A-69FE-7A0476EAB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AC79E4-6C10-7009-5702-BBFE16C04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6C9B8C-DEF8-83D2-5636-3CCE82E67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434378-57F4-4B15-E65D-B58E26972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2C79-EEBB-4553-837A-F2AD79A163B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8B8D0F-A3EA-5317-7A1C-0F315F755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F142D6-EEAF-8C58-B1C6-C272474B7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DE98-5C7D-44BF-8CF7-E97654CD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7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3622-5BD3-3DAB-4A33-7032D587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AB09FC-3045-36B7-FF74-E3389513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2C79-EEBB-4553-837A-F2AD79A163B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B0A90-9C64-DB0D-EAE6-998259FF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F7064-9CAE-6064-C3EA-D5274332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DE98-5C7D-44BF-8CF7-E97654CD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4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E9611-5A06-6AAC-1F00-362544AEE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2C79-EEBB-4553-837A-F2AD79A163B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6AED9B-DBB1-AB54-833D-DD94AEB2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38A63-D769-AC58-DBC4-43C3BF543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DE98-5C7D-44BF-8CF7-E97654CD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3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7E068-F34B-6862-A281-E5F331AD5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20B10-DA49-0FA1-6A80-23AD0BDCA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CC6E2-E9B3-204C-F38F-476E379C7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E21A9-D8AA-B0D5-D9CD-1C0C814F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2C79-EEBB-4553-837A-F2AD79A163B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5BD928-F88B-7C8D-5B27-AE11B186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D64786-7615-12ED-8107-DDFF2B68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DE98-5C7D-44BF-8CF7-E97654CD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F013-F9B6-84B8-3A1D-DEE589D5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E3B6D-E60B-7A32-8EF6-DA49D47B7D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63E73-5A8D-6AC4-8F17-0799DF15D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5595A-A9D1-125D-C68A-9FF4FB07F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A2C79-EEBB-4553-837A-F2AD79A163B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EDE44-3D57-CD4C-F32A-62014554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1A0A6-CAD5-4AFB-AF18-ECD4096D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DE98-5C7D-44BF-8CF7-E97654CD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6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838941-2383-01CF-42FA-B0F09A37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ADF23-F7A0-E7A1-6CE2-0ADA4CBE1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8FD26-24EA-AB7D-EA0F-BB5D91B16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8A2C79-EEBB-4553-837A-F2AD79A163BA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89A7-9EB6-A45D-4167-F0B229BD6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D7C00-9BF9-5A75-9AA3-F296CAEA6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37DE98-5C7D-44BF-8CF7-E97654CD8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5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47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1" r:id="rId1"/>
    <p:sldLayoutId id="2147484170" r:id="rId2"/>
    <p:sldLayoutId id="2147484169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A61A5-28DE-A12C-4342-97742606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CFC93-CEAD-E175-839C-326443CCF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388CD0B-2144-DC6A-20CD-2E97B1E51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C20DC6-970B-3BF0-2707-5A264CDA8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692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8C91A4D-79ED-4923-B390-B14F855FB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2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  <p:sldLayoutId id="2147484185" r:id="rId13"/>
    <p:sldLayoutId id="2147484186" r:id="rId14"/>
    <p:sldLayoutId id="2147484187" r:id="rId15"/>
    <p:sldLayoutId id="2147484188" r:id="rId16"/>
    <p:sldLayoutId id="21474841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oup of cats sitting on rocks&#10;&#10;AI-generated content may be incorrect.">
            <a:extLst>
              <a:ext uri="{FF2B5EF4-FFF2-40B4-BE49-F238E27FC236}">
                <a16:creationId xmlns:a16="http://schemas.microsoft.com/office/drawing/2014/main" id="{F4EC2C89-6EE1-8773-42C1-CC7BC7BFEE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151" r="1" b="1"/>
          <a:stretch>
            <a:fillRect/>
          </a:stretch>
        </p:blipFill>
        <p:spPr>
          <a:xfrm>
            <a:off x="1054100" y="1307861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3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5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ABE9FE-D69D-173A-C0A9-3C1CB601236C}"/>
              </a:ext>
            </a:extLst>
          </p:cNvPr>
          <p:cNvSpPr/>
          <p:nvPr/>
        </p:nvSpPr>
        <p:spPr>
          <a:xfrm>
            <a:off x="1672668" y="0"/>
            <a:ext cx="3475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FCMS PTO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4411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066CB6-29B6-4167-63CD-9EC927FC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What is Career and Technical Education(CTE)?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45C915-2259-D0CA-1277-088FBC0D2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218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Our students define CTE as a program that involves academic and hands-on skills to prepare students for a specific career that they want.</a:t>
            </a:r>
          </a:p>
          <a:p>
            <a:pPr marL="0" indent="0">
              <a:buNone/>
            </a:pPr>
            <a:r>
              <a:rPr lang="en-US" sz="2400" dirty="0"/>
              <a:t>Career and Technical Education is a strategic educational plan for all students. It allows for academics, creativity and skills to merge therefore sparking career interest that will carry them from high school to college and career.</a:t>
            </a:r>
          </a:p>
        </p:txBody>
      </p:sp>
      <p:pic>
        <p:nvPicPr>
          <p:cNvPr id="5" name="Picture 4" descr="Smiling students and teacher in classroom">
            <a:extLst>
              <a:ext uri="{FF2B5EF4-FFF2-40B4-BE49-F238E27FC236}">
                <a16:creationId xmlns:a16="http://schemas.microsoft.com/office/drawing/2014/main" id="{E48880F3-EE56-2947-86F3-6BCF46625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9" r="5384" b="-1"/>
          <a:stretch>
            <a:fillRect/>
          </a:stretch>
        </p:blipFill>
        <p:spPr>
          <a:xfrm>
            <a:off x="6172200" y="1505957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8990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F2708-7724-45BD-4833-18BD2BEA8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075"/>
            <a:ext cx="10515600" cy="962025"/>
          </a:xfrm>
        </p:spPr>
        <p:txBody>
          <a:bodyPr>
            <a:normAutofit fontScale="90000"/>
          </a:bodyPr>
          <a:lstStyle/>
          <a:p>
            <a:r>
              <a:rPr lang="en-US" dirty="0"/>
              <a:t>CTE Courses available for Middle School 26.27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42656D-7D22-FEA2-6785-D060644E252F}"/>
              </a:ext>
            </a:extLst>
          </p:cNvPr>
          <p:cNvGraphicFramePr>
            <a:graphicFrameLocks noGrp="1"/>
          </p:cNvGraphicFramePr>
          <p:nvPr/>
        </p:nvGraphicFramePr>
        <p:xfrm>
          <a:off x="98789" y="1054100"/>
          <a:ext cx="8611102" cy="3730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497">
                  <a:extLst>
                    <a:ext uri="{9D8B030D-6E8A-4147-A177-3AD203B41FA5}">
                      <a16:colId xmlns:a16="http://schemas.microsoft.com/office/drawing/2014/main" val="775474705"/>
                    </a:ext>
                  </a:extLst>
                </a:gridCol>
                <a:gridCol w="3615266">
                  <a:extLst>
                    <a:ext uri="{9D8B030D-6E8A-4147-A177-3AD203B41FA5}">
                      <a16:colId xmlns:a16="http://schemas.microsoft.com/office/drawing/2014/main" val="424839046"/>
                    </a:ext>
                  </a:extLst>
                </a:gridCol>
                <a:gridCol w="2846339">
                  <a:extLst>
                    <a:ext uri="{9D8B030D-6E8A-4147-A177-3AD203B41FA5}">
                      <a16:colId xmlns:a16="http://schemas.microsoft.com/office/drawing/2014/main" val="2078526602"/>
                    </a:ext>
                  </a:extLst>
                </a:gridCol>
              </a:tblGrid>
              <a:tr h="390539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r>
                        <a:rPr lang="en-US" baseline="30000" dirty="0"/>
                        <a:t>th</a:t>
                      </a:r>
                      <a:r>
                        <a:rPr lang="en-US" dirty="0"/>
                        <a:t> 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901490"/>
                  </a:ext>
                </a:extLst>
              </a:tr>
              <a:tr h="674081">
                <a:tc>
                  <a:txBody>
                    <a:bodyPr/>
                    <a:lstStyle/>
                    <a:p>
                      <a:r>
                        <a:rPr lang="en-US" sz="2000" dirty="0"/>
                        <a:t>Technovation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Touch System Data Entry/Dollars and Sense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Fundamentals of Computer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474968"/>
                  </a:ext>
                </a:extLst>
              </a:tr>
              <a:tr h="45462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Career and College Exploration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Principles of Human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27799"/>
                  </a:ext>
                </a:extLst>
              </a:tr>
              <a:tr h="180295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4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Technovation II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Technovation 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671498"/>
                  </a:ext>
                </a:extLst>
              </a:tr>
              <a:tr h="645284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4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Touch System Data Entry/Dollars and Sense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798888"/>
                  </a:ext>
                </a:extLst>
              </a:tr>
              <a:tr h="840575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45458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Career and College Exploration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655811"/>
                  </a:ext>
                </a:extLst>
              </a:tr>
            </a:tbl>
          </a:graphicData>
        </a:graphic>
      </p:graphicFrame>
      <p:pic>
        <p:nvPicPr>
          <p:cNvPr id="5" name="Graphic 4" descr="Camera with solid fill">
            <a:extLst>
              <a:ext uri="{FF2B5EF4-FFF2-40B4-BE49-F238E27FC236}">
                <a16:creationId xmlns:a16="http://schemas.microsoft.com/office/drawing/2014/main" id="{BB3AD263-8B16-3B24-1145-678F448F9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20967">
            <a:off x="10912970" y="35241"/>
            <a:ext cx="1075693" cy="107569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009F5D-50B9-DAED-3197-5076F69E756B}"/>
              </a:ext>
            </a:extLst>
          </p:cNvPr>
          <p:cNvSpPr/>
          <p:nvPr/>
        </p:nvSpPr>
        <p:spPr>
          <a:xfrm>
            <a:off x="356447" y="5110938"/>
            <a:ext cx="8095786" cy="8623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 enroll your incoming 6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grader in Technovation I or a rising 7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or 8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in Technovation II, make sure to select the course during course selection, use one of your elective spaces to add the course.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4BF658-DC02-8D60-7657-13F66620E8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7534" y="1361189"/>
            <a:ext cx="3345677" cy="294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6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FABE63-9FFB-F967-8E9F-3A6C8CFA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74368"/>
            <a:ext cx="11277600" cy="25092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58E00B-C86E-F638-1983-34625F7A201E}"/>
              </a:ext>
            </a:extLst>
          </p:cNvPr>
          <p:cNvSpPr txBox="1"/>
          <p:nvPr/>
        </p:nvSpPr>
        <p:spPr>
          <a:xfrm>
            <a:off x="3172146" y="2928403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0AA4E-1EAF-2F1A-8B76-9194872AC078}"/>
              </a:ext>
            </a:extLst>
          </p:cNvPr>
          <p:cNvSpPr txBox="1"/>
          <p:nvPr/>
        </p:nvSpPr>
        <p:spPr>
          <a:xfrm>
            <a:off x="3048856" y="324690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74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686419-69F8-44A8-9B5E-7BC030CD9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372B2F-CACA-42BB-A747-77D0AAC79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903" y="744311"/>
            <a:ext cx="10783412" cy="540611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0" cap="sq">
            <a:solidFill>
              <a:schemeClr val="accent3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11828-E0E9-43DD-81AC-CFD55A34D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335" y="824745"/>
            <a:ext cx="10622545" cy="52452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269" y="1122363"/>
            <a:ext cx="9001462" cy="18200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  <a:effectLst/>
              </a:rPr>
              <a:t>Level Options: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5269" y="3239994"/>
            <a:ext cx="9001462" cy="217390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u="sng" dirty="0">
                <a:solidFill>
                  <a:srgbClr val="FFFFFF"/>
                </a:solidFill>
              </a:rPr>
              <a:t>On-Level</a:t>
            </a:r>
            <a:r>
              <a:rPr lang="en-US" sz="3600" dirty="0">
                <a:solidFill>
                  <a:srgbClr val="FFFFFF"/>
                </a:solidFill>
              </a:rPr>
              <a:t> or </a:t>
            </a:r>
            <a:r>
              <a:rPr lang="en-US" sz="3600" u="sng" dirty="0">
                <a:solidFill>
                  <a:srgbClr val="FFFFFF"/>
                </a:solidFill>
              </a:rPr>
              <a:t>AAC</a:t>
            </a:r>
          </a:p>
          <a:p>
            <a:r>
              <a:rPr lang="en-US" sz="3600" dirty="0">
                <a:solidFill>
                  <a:srgbClr val="FFFFFF"/>
                </a:solidFill>
              </a:rPr>
              <a:t>English • Math • Science• Social Studies</a:t>
            </a:r>
          </a:p>
        </p:txBody>
      </p:sp>
    </p:spTree>
    <p:extLst>
      <p:ext uri="{BB962C8B-B14F-4D97-AF65-F5344CB8AC3E}">
        <p14:creationId xmlns:p14="http://schemas.microsoft.com/office/powerpoint/2010/main" val="3339346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64E701-62D0-4B68-B902-A44BB8DAF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9AEA4E-17C5-4819-9423-63A8CA392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1096963"/>
            <a:ext cx="3367361" cy="466407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</a:rPr>
              <a:t>AAC =</a:t>
            </a:r>
            <a:br>
              <a:rPr lang="en-US" sz="2800" dirty="0">
                <a:solidFill>
                  <a:schemeClr val="bg1"/>
                </a:solidFill>
                <a:effectLst/>
              </a:rPr>
            </a:br>
            <a:r>
              <a:rPr lang="en-US" sz="2800" dirty="0">
                <a:solidFill>
                  <a:schemeClr val="bg1"/>
                </a:solidFill>
                <a:effectLst/>
              </a:rPr>
              <a:t>Advance Academic Course</a:t>
            </a:r>
            <a:endParaRPr lang="en-US" sz="2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4F8940-B1DD-45FA-A352-606F44F93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43467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835" y="707102"/>
            <a:ext cx="6505462" cy="5443796"/>
          </a:xfrm>
        </p:spPr>
        <p:txBody>
          <a:bodyPr anchor="ctr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Higher level of rigor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Fast –paced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Additional daily study time is needed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Special assignments:  Science Fair, History Project, etc.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GT students are required to enrolled in identified area (Math/Science, ELA/SS)</a:t>
            </a:r>
          </a:p>
          <a:p>
            <a:pPr marL="0" indent="0">
              <a:buNone/>
            </a:pP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57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cil and answer-sheet">
            <a:extLst>
              <a:ext uri="{FF2B5EF4-FFF2-40B4-BE49-F238E27FC236}">
                <a16:creationId xmlns:a16="http://schemas.microsoft.com/office/drawing/2014/main" id="{5DE6B4CD-61D7-F1C0-044D-17559FCA49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grayscl/>
          </a:blip>
          <a:srcRect b="881"/>
          <a:stretch/>
        </p:blipFill>
        <p:spPr>
          <a:xfrm>
            <a:off x="-101580" y="-166255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23C8D4-BD3D-4473-B3D0-89011586B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5000"/>
                </a:schemeClr>
              </a:gs>
              <a:gs pos="100000">
                <a:schemeClr val="bg2">
                  <a:lumMod val="40000"/>
                </a:scheme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679" y="743527"/>
            <a:ext cx="9001462" cy="1186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u="sng" dirty="0"/>
              <a:t>AAC </a:t>
            </a:r>
            <a:r>
              <a:rPr lang="en-US" sz="6600" u="sng" dirty="0" err="1"/>
              <a:t>MatH</a:t>
            </a:r>
            <a:r>
              <a:rPr lang="en-US" sz="6600" u="sng" dirty="0"/>
              <a:t> 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5269" y="2235201"/>
            <a:ext cx="9001462" cy="368530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Accelerated Curriculum </a:t>
            </a:r>
          </a:p>
          <a:p>
            <a:r>
              <a:rPr lang="en-US" sz="4000" b="1" dirty="0">
                <a:solidFill>
                  <a:schemeClr val="tx1"/>
                </a:solidFill>
              </a:rPr>
              <a:t>100% of 6</a:t>
            </a:r>
            <a:r>
              <a:rPr lang="en-US" sz="4000" b="1" baseline="30000" dirty="0">
                <a:solidFill>
                  <a:schemeClr val="tx1"/>
                </a:solidFill>
              </a:rPr>
              <a:t>th</a:t>
            </a:r>
            <a:r>
              <a:rPr lang="en-US" sz="4000" b="1" dirty="0">
                <a:solidFill>
                  <a:schemeClr val="tx1"/>
                </a:solidFill>
              </a:rPr>
              <a:t> Grade TEKS</a:t>
            </a:r>
          </a:p>
          <a:p>
            <a:r>
              <a:rPr lang="en-US" sz="4000" b="1" dirty="0">
                <a:solidFill>
                  <a:schemeClr val="tx1"/>
                </a:solidFill>
              </a:rPr>
              <a:t>51% of  7</a:t>
            </a:r>
            <a:r>
              <a:rPr lang="en-US" sz="4000" b="1" baseline="30000" dirty="0">
                <a:solidFill>
                  <a:schemeClr val="tx1"/>
                </a:solidFill>
              </a:rPr>
              <a:t>th</a:t>
            </a:r>
            <a:r>
              <a:rPr lang="en-US" sz="4000" b="1" dirty="0">
                <a:solidFill>
                  <a:schemeClr val="tx1"/>
                </a:solidFill>
              </a:rPr>
              <a:t> Grade TEKS</a:t>
            </a:r>
          </a:p>
          <a:p>
            <a:r>
              <a:rPr lang="en-US" sz="2900" b="1" dirty="0">
                <a:solidFill>
                  <a:schemeClr val="tx1"/>
                </a:solidFill>
              </a:rPr>
              <a:t>Covers 150% of the middle school TEKS. Students spend less time in a math classroom than they do in Elementary School.</a:t>
            </a:r>
          </a:p>
        </p:txBody>
      </p:sp>
    </p:spTree>
    <p:extLst>
      <p:ext uri="{BB962C8B-B14F-4D97-AF65-F5344CB8AC3E}">
        <p14:creationId xmlns:p14="http://schemas.microsoft.com/office/powerpoint/2010/main" val="2196977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ncil and answer-sheet">
            <a:extLst>
              <a:ext uri="{FF2B5EF4-FFF2-40B4-BE49-F238E27FC236}">
                <a16:creationId xmlns:a16="http://schemas.microsoft.com/office/drawing/2014/main" id="{5DE6B4CD-61D7-F1C0-044D-17559FCA49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grayscl/>
          </a:blip>
          <a:srcRect b="881"/>
          <a:stretch/>
        </p:blipFill>
        <p:spPr>
          <a:xfrm>
            <a:off x="-101580" y="-166255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23C8D4-BD3D-4473-B3D0-89011586B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5000"/>
                </a:schemeClr>
              </a:gs>
              <a:gs pos="100000">
                <a:schemeClr val="bg2">
                  <a:lumMod val="40000"/>
                </a:scheme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269" y="166265"/>
            <a:ext cx="9001462" cy="1186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u="sng" dirty="0"/>
              <a:t>Senate Bill 2124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766" y="1666429"/>
            <a:ext cx="10588240" cy="495656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note, in compliance with Senate Bill 2124, students who score in the top 40% on 5</a:t>
            </a:r>
            <a:r>
              <a:rPr lang="en-US" sz="20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grade STAAR are automatically enrolled in Grade 6 Math AAC. 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standards covered in each middle school math course are listed below.  Due to the acceleration, multiple grade level TEKS are covered in grades 6 and 7, to prepare students for Algebra in Grade 8.</a:t>
            </a:r>
            <a:endParaRPr lang="en-US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971800" algn="ctr"/>
                <a:tab pos="5943600" algn="r"/>
              </a:tabLst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Grade 6 Math AAC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covers: 6</a:t>
            </a:r>
            <a:r>
              <a:rPr lang="en-US" sz="2000" kern="100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grade TEKS and some 7</a:t>
            </a:r>
            <a:r>
              <a:rPr lang="en-US" sz="2000" kern="100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Grade TEKS (students will take 6</a:t>
            </a:r>
            <a:r>
              <a:rPr lang="en-US" sz="2000" kern="100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grade STAAR) </a:t>
            </a:r>
            <a:endParaRPr lang="en-US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971800" algn="ctr"/>
                <a:tab pos="5943600" algn="r"/>
              </a:tabLst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Grade 7 Math AAC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covers: 7th grade TEKS and all 8</a:t>
            </a:r>
            <a:r>
              <a:rPr lang="en-US" sz="2000" kern="100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Grade TEKS (students will take7</a:t>
            </a:r>
            <a:r>
              <a:rPr lang="en-US" sz="2000" kern="100" baseline="30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grade STAAR) </a:t>
            </a:r>
            <a:endParaRPr lang="en-US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971800" algn="ctr"/>
                <a:tab pos="5943600" algn="r"/>
              </a:tabLst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Algebra I AAC</a:t>
            </a: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cover Algebra I TEKS (students will take Algebra I EOC STAAR) </a:t>
            </a:r>
            <a:endParaRPr lang="en-US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your student chooses not to be automatically enrolled in Grade 6 Math AAC, they should enroll in Grade 6 On-Level Math and inform the middle school counselor.</a:t>
            </a:r>
            <a:endParaRPr lang="en-US" sz="20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68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6DBB1A9-22FF-46E7-97B9-AE547747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03" y="1289888"/>
            <a:ext cx="5854698" cy="42782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/>
              <a:t>Success in AAC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8221" y="1289889"/>
            <a:ext cx="2989891" cy="42782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</a:rPr>
              <a:t>Consistent, strong performance in subject area (Grades, REN360, Tests, Quizzes, STAAR scores)</a:t>
            </a:r>
          </a:p>
          <a:p>
            <a:pPr algn="l"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</a:rPr>
              <a:t>Organized</a:t>
            </a:r>
          </a:p>
          <a:p>
            <a:pPr algn="l"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</a:rPr>
              <a:t>Self-disciplined</a:t>
            </a:r>
          </a:p>
          <a:p>
            <a:pPr algn="l">
              <a:lnSpc>
                <a:spcPct val="110000"/>
              </a:lnSpc>
            </a:pPr>
            <a:r>
              <a:rPr lang="en-US">
                <a:solidFill>
                  <a:schemeClr val="tx1"/>
                </a:solidFill>
              </a:rPr>
              <a:t>Highly motivated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A1AAD47-56AD-4EE6-A88C-981D060D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7811" y="2473325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148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64E701-62D0-4B68-B902-A44BB8DAF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9AEA4E-17C5-4819-9423-63A8CA392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1096963"/>
            <a:ext cx="3367361" cy="466407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</a:rPr>
              <a:t>On-Level</a:t>
            </a:r>
            <a:endParaRPr lang="en-US" sz="2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4F8940-B1DD-45FA-A352-606F44F93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43467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366CFA38-CA57-3093-3CF3-BAC00155E4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45835" y="707102"/>
          <a:ext cx="6505462" cy="5443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9805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64E701-62D0-4B68-B902-A44BB8DAF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9AEA4E-17C5-4819-9423-63A8CA392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1096963"/>
            <a:ext cx="3367361" cy="46640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</a:rPr>
              <a:t>Proven Strategies for School Success: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4F8940-B1DD-45FA-A352-606F44F93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43467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835" y="707102"/>
            <a:ext cx="6505462" cy="5443796"/>
          </a:xfrm>
        </p:spPr>
        <p:txBody>
          <a:bodyPr anchor="ctr">
            <a:noAutofit/>
          </a:bodyPr>
          <a:lstStyle/>
          <a:p>
            <a:r>
              <a:rPr lang="en-US" sz="2400" dirty="0">
                <a:effectLst/>
              </a:rPr>
              <a:t> Check grades together on Skyward Family Access (parent and student)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Organization – Breaking down assignments (do not do everything the day before)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Planner – Use daily for organization (paper or app)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Check Schoology (parent and student)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Limit technology during school week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Family Calendars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</a:rPr>
              <a:t>Pack homework the night before (binder or folder)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3077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2AE301-8298-47C2-81FA-781BA50D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8DBE596-692C-4777-8933-9D5BB853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C38783D-8606-4709-8C6F-69DE0EF816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65A2D8C-561A-4347-88E9-4D84CF7CA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7CB8EFE-31DC-44A2-A07E-FD84E8DA3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B6473FEC-46FF-4C7E-85BA-344E0365CA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8C875950-A52D-453F-A602-3E58AD414E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E33CE35-3623-88F7-E9C0-0EC45BAC7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75" y="1354819"/>
            <a:ext cx="5240881" cy="2411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Stop by the PTO table for Bobcat Merch!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9D894A-C6F5-7FFE-C53F-FDCE9C9631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4" y="1496897"/>
            <a:ext cx="4397376" cy="315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38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64E701-62D0-4B68-B902-A44BB8DAF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9AEA4E-17C5-4819-9423-63A8CA392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1096963"/>
            <a:ext cx="3367361" cy="466407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</a:rPr>
              <a:t>Course</a:t>
            </a:r>
            <a:br>
              <a:rPr lang="en-US" sz="2800" dirty="0">
                <a:solidFill>
                  <a:schemeClr val="bg1"/>
                </a:solidFill>
                <a:effectLst/>
              </a:rPr>
            </a:br>
            <a:r>
              <a:rPr lang="en-US" sz="2800" dirty="0">
                <a:solidFill>
                  <a:schemeClr val="bg1"/>
                </a:solidFill>
                <a:effectLst/>
              </a:rPr>
              <a:t>Verification Window</a:t>
            </a:r>
            <a:endParaRPr lang="en-US" sz="2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4F8940-B1DD-45FA-A352-606F44F93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43467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835" y="707102"/>
            <a:ext cx="6505462" cy="5443796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/>
              <a:t>Verification Window in Skyward </a:t>
            </a:r>
            <a:r>
              <a:rPr lang="en-US" sz="2800" dirty="0">
                <a:effectLst/>
              </a:rPr>
              <a:t>March 9 – 13</a:t>
            </a:r>
            <a:br>
              <a:rPr lang="en-US" sz="2800" dirty="0"/>
            </a:br>
            <a:endParaRPr lang="en-US" sz="2800" dirty="0"/>
          </a:p>
          <a:p>
            <a:r>
              <a:rPr lang="en-US" sz="2400" i="1" dirty="0">
                <a:effectLst/>
              </a:rPr>
              <a:t>Review Course Requests in Skyward.  </a:t>
            </a:r>
          </a:p>
          <a:p>
            <a:r>
              <a:rPr lang="en-US" sz="2400" i="1" dirty="0">
                <a:effectLst/>
              </a:rPr>
              <a:t>If you would like to make changes, print out and update your requests.</a:t>
            </a:r>
          </a:p>
          <a:p>
            <a:r>
              <a:rPr lang="en-US" sz="2400" b="1" i="1" u="sng" dirty="0">
                <a:effectLst/>
              </a:rPr>
              <a:t>This will be the last opportunity to request changes.</a:t>
            </a:r>
          </a:p>
        </p:txBody>
      </p:sp>
    </p:spTree>
    <p:extLst>
      <p:ext uri="{BB962C8B-B14F-4D97-AF65-F5344CB8AC3E}">
        <p14:creationId xmlns:p14="http://schemas.microsoft.com/office/powerpoint/2010/main" val="1485350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64E701-62D0-4B68-B902-A44BB8DAF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9AEA4E-17C5-4819-9423-63A8CA392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1096963"/>
            <a:ext cx="3367361" cy="466407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</a:rPr>
              <a:t>Elective classes</a:t>
            </a:r>
            <a:endParaRPr lang="en-US" sz="2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4F8940-B1DD-45FA-A352-606F44F93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43467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835" y="707102"/>
            <a:ext cx="6505462" cy="544379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dirty="0">
                <a:effectLst/>
              </a:rPr>
              <a:t>In order to maintain balance of classroom numbers and to minimize disruptions to the academic process, schedule changes will only be made to correct on error:</a:t>
            </a:r>
          </a:p>
          <a:p>
            <a:r>
              <a:rPr lang="en-US" sz="2400" dirty="0">
                <a:effectLst/>
              </a:rPr>
              <a:t>A student has already taken a class in which they are currently scheduled.</a:t>
            </a:r>
          </a:p>
          <a:p>
            <a:r>
              <a:rPr lang="en-US" sz="2400" dirty="0">
                <a:effectLst/>
              </a:rPr>
              <a:t>A male has been scheduled into a female PE/Athletics, or vice versa</a:t>
            </a:r>
          </a:p>
          <a:p>
            <a:r>
              <a:rPr lang="en-US" sz="2400" dirty="0">
                <a:effectLst/>
              </a:rPr>
              <a:t>A student is in a class for which they do not have the appropriate prerequisite (i.e., enrolled in Art I and has not taken Art II).</a:t>
            </a:r>
          </a:p>
        </p:txBody>
      </p:sp>
    </p:spTree>
    <p:extLst>
      <p:ext uri="{BB962C8B-B14F-4D97-AF65-F5344CB8AC3E}">
        <p14:creationId xmlns:p14="http://schemas.microsoft.com/office/powerpoint/2010/main" val="2379837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64E701-62D0-4B68-B902-A44BB8DAF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9AEA4E-17C5-4819-9423-63A8CA392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1096963"/>
            <a:ext cx="3367361" cy="466407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</a:rPr>
              <a:t>Guidelines for Exiting </a:t>
            </a:r>
            <a:r>
              <a:rPr lang="en-US" sz="2800" dirty="0" err="1">
                <a:solidFill>
                  <a:schemeClr val="bg1"/>
                </a:solidFill>
                <a:effectLst/>
              </a:rPr>
              <a:t>aAC</a:t>
            </a:r>
            <a:r>
              <a:rPr lang="en-US" sz="2800" dirty="0">
                <a:solidFill>
                  <a:schemeClr val="bg1"/>
                </a:solidFill>
                <a:effectLst/>
              </a:rPr>
              <a:t> Course</a:t>
            </a:r>
            <a:endParaRPr lang="en-US" sz="2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4F8940-B1DD-45FA-A352-606F44F93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43467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29" y="325925"/>
            <a:ext cx="6505462" cy="6114684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dirty="0"/>
              <a:t>Fort Bend ISD 079907</a:t>
            </a:r>
          </a:p>
          <a:p>
            <a:pPr marL="0" indent="0" algn="ctr">
              <a:buNone/>
            </a:pPr>
            <a:r>
              <a:rPr lang="en-US" dirty="0"/>
              <a:t>EED-R</a:t>
            </a:r>
          </a:p>
          <a:p>
            <a:pPr marL="0" indent="0">
              <a:buNone/>
            </a:pPr>
            <a:r>
              <a:rPr lang="en-US" dirty="0"/>
              <a:t>Requests to level down will be considered after the first three (3) weeks of school and only if space is available in the new class. Prior to requesting a change in level, the student and parent must have met with the teacher and put in place a plan for success. If the teacher and student feel the plan has been followed, and the student has completed all assignments, a request for a conference to discuss removal may be made. Success in an AP or AAC course is defined as having a grade of 75 or above. Students may not request a level change with the intent to improve their GPA. </a:t>
            </a:r>
          </a:p>
          <a:p>
            <a:pPr marL="0" indent="0">
              <a:buNone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95159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64E701-62D0-4B68-B902-A44BB8DAF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9AEA4E-17C5-4819-9423-63A8CA392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1096963"/>
            <a:ext cx="3367361" cy="466407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</a:rPr>
              <a:t>Follow-up questions</a:t>
            </a:r>
            <a:endParaRPr lang="en-US" sz="2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4F8940-B1DD-45FA-A352-606F44F93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43467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29" y="325925"/>
            <a:ext cx="6505462" cy="6114684"/>
          </a:xfrm>
        </p:spPr>
        <p:txBody>
          <a:bodyPr anchor="ctr">
            <a:noAutofit/>
          </a:bodyPr>
          <a:lstStyle/>
          <a:p>
            <a:pPr algn="ctr"/>
            <a:r>
              <a:rPr lang="en-US" sz="2800" b="1" dirty="0">
                <a:effectLst/>
              </a:rPr>
              <a:t>For individualized questions/advice on your child’s course selection, please contact your child’s elementary school counselor.</a:t>
            </a:r>
          </a:p>
          <a:p>
            <a:pPr algn="ctr"/>
            <a:r>
              <a:rPr lang="en-US" sz="2800" b="1" dirty="0">
                <a:effectLst/>
              </a:rPr>
              <a:t>The elementary school counselors and fifth grade teachers have experience and helpful information available for parents and students regarding the transition to middle school.</a:t>
            </a:r>
          </a:p>
          <a:p>
            <a:pPr marL="0" indent="0">
              <a:buNone/>
            </a:pPr>
            <a:endParaRPr lang="en-US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8030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4A3F5D-E989-7DB8-A8EB-F1F995715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047" y="344184"/>
            <a:ext cx="5096637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68F350-1F0D-29E3-A005-6BA842E6B9BF}"/>
              </a:ext>
            </a:extLst>
          </p:cNvPr>
          <p:cNvSpPr txBox="1"/>
          <p:nvPr/>
        </p:nvSpPr>
        <p:spPr>
          <a:xfrm>
            <a:off x="236306" y="904126"/>
            <a:ext cx="44076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Due February 13, 2026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To ES Counselors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32218B-B029-82B3-4271-AC828C3D5278}"/>
              </a:ext>
            </a:extLst>
          </p:cNvPr>
          <p:cNvSpPr txBox="1"/>
          <p:nvPr/>
        </p:nvSpPr>
        <p:spPr>
          <a:xfrm>
            <a:off x="1708484" y="6261544"/>
            <a:ext cx="8023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Last day to make changes is March 13</a:t>
            </a:r>
          </a:p>
        </p:txBody>
      </p:sp>
    </p:spTree>
    <p:extLst>
      <p:ext uri="{BB962C8B-B14F-4D97-AF65-F5344CB8AC3E}">
        <p14:creationId xmlns:p14="http://schemas.microsoft.com/office/powerpoint/2010/main" val="392702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FB831E-148C-2DB6-F5E2-A8E3A8B34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63B7B-3EAC-5A7F-02B5-9AAA621DF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Laptop 101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C62B-1112-A04B-7757-520EB26FA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All students will be issued a laptop computer and a charger.  Students are not allowed to bring their own laptops to school.</a:t>
            </a:r>
          </a:p>
          <a:p>
            <a:r>
              <a:rPr lang="en-US" sz="2000"/>
              <a:t>The laptop will have a cover that must stay on the laptop for protection.</a:t>
            </a:r>
          </a:p>
          <a:p>
            <a:r>
              <a:rPr lang="en-US" sz="2000"/>
              <a:t>FCMS will place a label with the student’s name on the laptop and the charger. Students may not remove the FBISD stickers and barcodes on the laptop.</a:t>
            </a:r>
          </a:p>
          <a:p>
            <a:r>
              <a:rPr lang="en-US" sz="2000"/>
              <a:t>FBISD policy is that the students have a cover on their laptop at all times.</a:t>
            </a:r>
          </a:p>
          <a:p>
            <a:r>
              <a:rPr lang="en-US" sz="2000"/>
              <a:t>The laptops are still the property of FBISD and should only be used for school purposes.</a:t>
            </a:r>
          </a:p>
        </p:txBody>
      </p:sp>
    </p:spTree>
    <p:extLst>
      <p:ext uri="{BB962C8B-B14F-4D97-AF65-F5344CB8AC3E}">
        <p14:creationId xmlns:p14="http://schemas.microsoft.com/office/powerpoint/2010/main" val="3236739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1DBB1B-DDEB-8D24-ECF6-0DE94ED63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BC0F76-5924-3628-2734-3A3265CD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General information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6514A4-36F8-7501-67BE-F9F56ACC96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36202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6043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E600B7-9271-D1BA-6693-B638F93F6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06228-2342-503F-2058-91F6FD06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Damages to laptop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0C3C70F-0A6C-DA79-57AB-41D38D0359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285069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6367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C98F5E-36EA-0AD4-BF8B-E8BDFC2FD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6894F-48A7-82A1-F8D8-FDDF3D079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Fees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E6EB6B-FDA3-2DE9-A176-6D5790DDEB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669594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7714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686419-69F8-44A8-9B5E-7BC030CD9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372B2F-CACA-42BB-A747-77D0AAC79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903" y="744311"/>
            <a:ext cx="10783412" cy="540611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0" cap="sq">
            <a:solidFill>
              <a:schemeClr val="accent3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311828-E0E9-43DD-81AC-CFD55A34D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2335" y="824745"/>
            <a:ext cx="10622545" cy="52452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910264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What to expect When you have a 6</a:t>
            </a:r>
            <a:r>
              <a:rPr lang="en-US" sz="6000" baseline="30000">
                <a:solidFill>
                  <a:srgbClr val="FFFFFF"/>
                </a:solidFill>
              </a:rPr>
              <a:t>th</a:t>
            </a:r>
            <a:r>
              <a:rPr lang="en-US" sz="6000">
                <a:solidFill>
                  <a:srgbClr val="FFFFFF"/>
                </a:solidFill>
              </a:rPr>
              <a:t> Grader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4113061"/>
            <a:ext cx="9001462" cy="130084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First Colony Middle School</a:t>
            </a:r>
          </a:p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A blue and white tiger head&#10;&#10;Description automatically generated">
            <a:extLst>
              <a:ext uri="{FF2B5EF4-FFF2-40B4-BE49-F238E27FC236}">
                <a16:creationId xmlns:a16="http://schemas.microsoft.com/office/drawing/2014/main" id="{A47D66F4-0395-65E2-3EAA-EF8DAAF4F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997" y="4612772"/>
            <a:ext cx="1863219" cy="142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15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64E701-62D0-4B68-B902-A44BB8DAF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9AEA4E-17C5-4819-9423-63A8CA392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229F99-E083-44BC-9276-F681479D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096963"/>
            <a:ext cx="3367361" cy="466407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effectLst/>
              </a:rPr>
              <a:t>Elementary Vs </a:t>
            </a:r>
            <a:br>
              <a:rPr lang="en-US" sz="2800" dirty="0">
                <a:solidFill>
                  <a:srgbClr val="FFFFFF"/>
                </a:solidFill>
                <a:effectLst/>
              </a:rPr>
            </a:br>
            <a:r>
              <a:rPr lang="en-US" sz="2800" dirty="0">
                <a:solidFill>
                  <a:srgbClr val="FFFFFF"/>
                </a:solidFill>
                <a:effectLst/>
              </a:rPr>
              <a:t>Middle School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4F8940-B1DD-45FA-A352-606F44F93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43467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91EC0-072E-4900-868A-505F14803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885" y="890474"/>
            <a:ext cx="6753421" cy="5238524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Parent Newsletter - No Tuesday folders   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4:10 PM Dismissal is the bell – not walked out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Classes 50 minutes with a 5 min pass period                        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No car rider tags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:Outclass” is a Fine Art, Elective and PE class	                    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Tardies are counted after first few weeks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Hall and PE lockers (combo lock needed for PE)    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Homework is not optional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Late work policy – 10 points per day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3495472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64E701-62D0-4B68-B902-A44BB8DAF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9AEA4E-17C5-4819-9423-63A8CA392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1096963"/>
            <a:ext cx="3367361" cy="466407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FFFF"/>
                </a:solidFill>
                <a:effectLst/>
              </a:rPr>
              <a:t>6</a:t>
            </a:r>
            <a:r>
              <a:rPr lang="en-US" sz="2800" b="1" baseline="30000" dirty="0">
                <a:solidFill>
                  <a:srgbClr val="FFFFFF"/>
                </a:solidFill>
                <a:effectLst/>
              </a:rPr>
              <a:t>th</a:t>
            </a:r>
            <a:r>
              <a:rPr lang="en-US" sz="2800" b="1" dirty="0">
                <a:solidFill>
                  <a:srgbClr val="FFFFFF"/>
                </a:solidFill>
                <a:effectLst/>
              </a:rPr>
              <a:t> Grade Courses: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4F8940-B1DD-45FA-A352-606F44F93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43467" cy="6858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5835" y="707102"/>
            <a:ext cx="6505462" cy="5443796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English Language Arts (ELA) 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Math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Science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Social Studies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Physical Education, Pre-athletics OR Kickstart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Fine Art – Band, Choir, Art, Orchestra, Theatre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AVID (study skills, organization, time management)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Math Contest</a:t>
            </a:r>
          </a:p>
          <a:p>
            <a:pPr marL="0" indent="0">
              <a:buNone/>
            </a:pP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Advisory = Tuesdays and Wednesdays</a:t>
            </a:r>
          </a:p>
        </p:txBody>
      </p:sp>
    </p:spTree>
    <p:extLst>
      <p:ext uri="{BB962C8B-B14F-4D97-AF65-F5344CB8AC3E}">
        <p14:creationId xmlns:p14="http://schemas.microsoft.com/office/powerpoint/2010/main" val="3805007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a="http://schemas.openxmlformats.org/drawingml/2006/main" name="25.26 ppt design">
  <a:themeElements>
    <a:clrScheme name="FBISD Swatches 1">
      <a:dk1>
        <a:srgbClr val="545458"/>
      </a:dk1>
      <a:lt1>
        <a:srgbClr val="FFFFFF"/>
      </a:lt1>
      <a:dk2>
        <a:srgbClr val="205178"/>
      </a:dk2>
      <a:lt2>
        <a:srgbClr val="B7A99A"/>
      </a:lt2>
      <a:accent1>
        <a:srgbClr val="8F2828"/>
      </a:accent1>
      <a:accent2>
        <a:srgbClr val="0D6F74"/>
      </a:accent2>
      <a:accent3>
        <a:srgbClr val="4F863C"/>
      </a:accent3>
      <a:accent4>
        <a:srgbClr val="FFB81D"/>
      </a:accent4>
      <a:accent5>
        <a:srgbClr val="C5692E"/>
      </a:accent5>
      <a:accent6>
        <a:srgbClr val="75255E"/>
      </a:accent6>
      <a:hlink>
        <a:srgbClr val="0D6F74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5.26 ppt design" id="{2D9190E2-9959-4510-97DD-4463B2D6A9AC}" vid="{9FE2C168-0C2B-423D-87CE-9F1EB4585B8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1573</Words>
  <Application>Microsoft Office PowerPoint</Application>
  <PresentationFormat>Widescreen</PresentationFormat>
  <Paragraphs>150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Aptos</vt:lpstr>
      <vt:lpstr>Aptos Display</vt:lpstr>
      <vt:lpstr>Arial</vt:lpstr>
      <vt:lpstr>Bookman Old Style</vt:lpstr>
      <vt:lpstr>Calibri</vt:lpstr>
      <vt:lpstr>Neue Haas Grotesk Text Pro</vt:lpstr>
      <vt:lpstr>Rockwell</vt:lpstr>
      <vt:lpstr>Symbol</vt:lpstr>
      <vt:lpstr>Office Theme</vt:lpstr>
      <vt:lpstr>Damask</vt:lpstr>
      <vt:lpstr>25.26 ppt design</vt:lpstr>
      <vt:lpstr>PowerPoint Presentation</vt:lpstr>
      <vt:lpstr>Stop by the PTO table for Bobcat Merch!</vt:lpstr>
      <vt:lpstr>Laptop 101</vt:lpstr>
      <vt:lpstr>General information</vt:lpstr>
      <vt:lpstr>Damages to laptop</vt:lpstr>
      <vt:lpstr>Fees</vt:lpstr>
      <vt:lpstr>What to expect When you have a 6th Grader</vt:lpstr>
      <vt:lpstr>Elementary Vs  Middle School</vt:lpstr>
      <vt:lpstr>6th Grade Courses:</vt:lpstr>
      <vt:lpstr>What is Career and Technical Education(CTE)?</vt:lpstr>
      <vt:lpstr>CTE Courses available for Middle School 26.27</vt:lpstr>
      <vt:lpstr>PowerPoint Presentation</vt:lpstr>
      <vt:lpstr>Level Options:</vt:lpstr>
      <vt:lpstr>AAC = Advance Academic Course</vt:lpstr>
      <vt:lpstr>AAC MatH 6</vt:lpstr>
      <vt:lpstr>Senate Bill 2124</vt:lpstr>
      <vt:lpstr>Success in AAC</vt:lpstr>
      <vt:lpstr>On-Level</vt:lpstr>
      <vt:lpstr>Proven Strategies for School Success:</vt:lpstr>
      <vt:lpstr>Course Verification Window</vt:lpstr>
      <vt:lpstr>Elective classes</vt:lpstr>
      <vt:lpstr>Guidelines for Exiting aAC Course</vt:lpstr>
      <vt:lpstr>Follow-up questions</vt:lpstr>
      <vt:lpstr>PowerPoint Presentation</vt:lpstr>
    </vt:vector>
  </TitlesOfParts>
  <Company>FBISD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Willett, Sally</dc:creator>
  <cp:lastModifiedBy>Tanaka, Elizabeth</cp:lastModifiedBy>
  <cp:revision>9</cp:revision>
  <dcterms:created xsi:type="dcterms:W3CDTF">2025-07-24T12:43:51Z</dcterms:created>
  <dcterms:modified xsi:type="dcterms:W3CDTF">2026-01-27T21:57:12Z</dcterms:modified>
</cp:coreProperties>
</file>